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14"/>
  </p:notesMasterIdLst>
  <p:sldIdLst>
    <p:sldId id="2147479171" r:id="rId2"/>
    <p:sldId id="2147479162" r:id="rId3"/>
    <p:sldId id="2147479167" r:id="rId4"/>
    <p:sldId id="2147479168" r:id="rId5"/>
    <p:sldId id="2147479169" r:id="rId6"/>
    <p:sldId id="2147479173" r:id="rId7"/>
    <p:sldId id="2147479174" r:id="rId8"/>
    <p:sldId id="2147479175" r:id="rId9"/>
    <p:sldId id="2147479176" r:id="rId10"/>
    <p:sldId id="2147479177" r:id="rId11"/>
    <p:sldId id="2147479178" r:id="rId12"/>
    <p:sldId id="2147479172" r:id="rId13"/>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8" autoAdjust="0"/>
    <p:restoredTop sz="94660"/>
  </p:normalViewPr>
  <p:slideViewPr>
    <p:cSldViewPr snapToGrid="0">
      <p:cViewPr>
        <p:scale>
          <a:sx n="95" d="100"/>
          <a:sy n="95" d="100"/>
        </p:scale>
        <p:origin x="1024" y="472"/>
      </p:cViewPr>
      <p:guideLst/>
    </p:cSldViewPr>
  </p:slideViewPr>
  <p:notesTextViewPr>
    <p:cViewPr>
      <p:scale>
        <a:sx n="1" d="1"/>
        <a:sy n="1" d="1"/>
      </p:scale>
      <p:origin x="0" y="0"/>
    </p:cViewPr>
  </p:notesTextViewPr>
  <p:notesViewPr>
    <p:cSldViewPr snapToGrid="0">
      <p:cViewPr varScale="1">
        <p:scale>
          <a:sx n="120" d="100"/>
          <a:sy n="120" d="100"/>
        </p:scale>
        <p:origin x="251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FB95E1-E640-40B6-9635-BA7A3CA98AD2}" type="datetimeFigureOut">
              <a:rPr lang="en-AT" smtClean="0"/>
              <a:t>1/24/24</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3F8A5-AED6-435D-9AE2-A47977F74E26}" type="slidenum">
              <a:rPr lang="en-AT" smtClean="0"/>
              <a:t>‹#›</a:t>
            </a:fld>
            <a:endParaRPr lang="en-AT"/>
          </a:p>
        </p:txBody>
      </p:sp>
    </p:spTree>
    <p:extLst>
      <p:ext uri="{BB962C8B-B14F-4D97-AF65-F5344CB8AC3E}">
        <p14:creationId xmlns:p14="http://schemas.microsoft.com/office/powerpoint/2010/main" val="2083314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1" y="1"/>
            <a:ext cx="12192000"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276661" y="154305"/>
            <a:ext cx="11449219"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pic>
        <p:nvPicPr>
          <p:cNvPr id="2" name="Grafik 8" descr="FH Technikum Wien - University of Applied Sciences">
            <a:extLst>
              <a:ext uri="{FF2B5EF4-FFF2-40B4-BE49-F238E27FC236}">
                <a16:creationId xmlns:a16="http://schemas.microsoft.com/office/drawing/2014/main" id="{9FC0A38B-2065-DC27-736D-9B6A1CC3EAEB}"/>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4011129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enutzerdefiniertes Layout">
    <p:bg>
      <p:bgPr>
        <a:gradFill flip="none" rotWithShape="1">
          <a:gsLst>
            <a:gs pos="41000">
              <a:srgbClr val="0A0064"/>
            </a:gs>
            <a:gs pos="100000">
              <a:schemeClr val="tx1"/>
            </a:gs>
          </a:gsLst>
          <a:lin ang="2700000" scaled="1"/>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Tree>
    <p:extLst>
      <p:ext uri="{BB962C8B-B14F-4D97-AF65-F5344CB8AC3E}">
        <p14:creationId xmlns:p14="http://schemas.microsoft.com/office/powerpoint/2010/main" val="399868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enutzerdefiniertes Layout">
    <p:bg>
      <p:bgPr>
        <a:gradFill flip="none" rotWithShape="1">
          <a:gsLst>
            <a:gs pos="0">
              <a:srgbClr val="FFC000"/>
            </a:gs>
            <a:gs pos="46000">
              <a:srgbClr val="D57205"/>
            </a:gs>
            <a:gs pos="100000">
              <a:srgbClr val="B8520C"/>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Tree>
    <p:extLst>
      <p:ext uri="{BB962C8B-B14F-4D97-AF65-F5344CB8AC3E}">
        <p14:creationId xmlns:p14="http://schemas.microsoft.com/office/powerpoint/2010/main" val="2024642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enutzerdefiniertes Layout">
    <p:bg>
      <p:bgPr>
        <a:gradFill flip="none" rotWithShape="1">
          <a:gsLst>
            <a:gs pos="0">
              <a:schemeClr val="accent1">
                <a:lumMod val="75000"/>
              </a:schemeClr>
            </a:gs>
            <a:gs pos="46000">
              <a:schemeClr val="accent1">
                <a:lumMod val="50000"/>
              </a:schemeClr>
            </a:gs>
            <a:gs pos="100000">
              <a:schemeClr val="accent5">
                <a:lumMod val="2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
        <p:nvSpPr>
          <p:cNvPr id="7" name="Rectangle 12"/>
          <p:cNvSpPr>
            <a:spLocks noGrp="1" noChangeArrowheads="1"/>
          </p:cNvSpPr>
          <p:nvPr>
            <p:ph type="sldNum" sz="quarter" idx="11"/>
          </p:nvPr>
        </p:nvSpPr>
        <p:spPr>
          <a:xfrm>
            <a:off x="527381" y="6237289"/>
            <a:ext cx="2844800" cy="476251"/>
          </a:xfrm>
          <a:prstGeom prst="rect">
            <a:avLst/>
          </a:prstGeom>
          <a:ln/>
        </p:spPr>
        <p:txBody>
          <a:bodyPr/>
          <a:lstStyle>
            <a:lvl1pPr>
              <a:defRPr/>
            </a:lvl1pPr>
          </a:lstStyle>
          <a:p>
            <a:pPr>
              <a:defRPr/>
            </a:pPr>
            <a:fld id="{A89BA006-14D0-4FF3-B020-0E7C87011633}" type="slidenum">
              <a:rPr lang="de-AT"/>
              <a:pPr>
                <a:defRPr/>
              </a:pPr>
              <a:t>‹#›</a:t>
            </a:fld>
            <a:endParaRPr lang="de-AT"/>
          </a:p>
        </p:txBody>
      </p:sp>
      <p:sp>
        <p:nvSpPr>
          <p:cNvPr id="8" name="Rectangle 11"/>
          <p:cNvSpPr>
            <a:spLocks noGrp="1" noChangeArrowheads="1"/>
          </p:cNvSpPr>
          <p:nvPr>
            <p:ph type="ftr" sz="quarter" idx="10"/>
          </p:nvPr>
        </p:nvSpPr>
        <p:spPr>
          <a:xfrm>
            <a:off x="10046959" y="6256337"/>
            <a:ext cx="1823343" cy="476251"/>
          </a:xfrm>
          <a:prstGeom prst="rect">
            <a:avLst/>
          </a:prstGeom>
          <a:ln/>
        </p:spPr>
        <p:txBody>
          <a:bodyPr/>
          <a:lstStyle>
            <a:lvl1pPr algn="ctr">
              <a:defRPr/>
            </a:lvl1pPr>
          </a:lstStyle>
          <a:p>
            <a:pPr>
              <a:defRPr/>
            </a:pPr>
            <a:r>
              <a:rPr lang="de-AT"/>
              <a:t>© 2016 FH Technikum Wien</a:t>
            </a:r>
          </a:p>
        </p:txBody>
      </p:sp>
    </p:spTree>
    <p:extLst>
      <p:ext uri="{BB962C8B-B14F-4D97-AF65-F5344CB8AC3E}">
        <p14:creationId xmlns:p14="http://schemas.microsoft.com/office/powerpoint/2010/main" val="313749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1" y="1"/>
            <a:ext cx="12192000"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R="0" lvl="0" indent="0" defTabSz="914354" fontAlgn="auto">
              <a:lnSpc>
                <a:spcPct val="100000"/>
              </a:lnSpc>
              <a:spcBef>
                <a:spcPts val="0"/>
              </a:spcBef>
              <a:spcAft>
                <a:spcPts val="0"/>
              </a:spcAft>
              <a:buClrTx/>
              <a:buSzTx/>
              <a:buFontTx/>
              <a:buNone/>
              <a:tabLst/>
            </a:pPr>
            <a:endParaRPr kumimoji="0" lang="en-US" sz="1400" b="0" i="0" u="none" strike="noStrike" cap="none" spc="0" normalizeH="0" baseline="0" noProof="0">
              <a:ln>
                <a:noFill/>
              </a:ln>
              <a:solidFill>
                <a:prstClr val="white"/>
              </a:solidFill>
              <a:effectLst/>
              <a:uLnTx/>
              <a:uFillTx/>
              <a:latin typeface="Segoe UI"/>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276661" y="154305"/>
            <a:ext cx="11449219"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sp>
        <p:nvSpPr>
          <p:cNvPr id="5" name="Inhaltsplatzhalter 2">
            <a:extLst>
              <a:ext uri="{FF2B5EF4-FFF2-40B4-BE49-F238E27FC236}">
                <a16:creationId xmlns:a16="http://schemas.microsoft.com/office/drawing/2014/main" id="{02FA0AEF-AAF8-48DF-81BD-F18944D600C8}"/>
              </a:ext>
            </a:extLst>
          </p:cNvPr>
          <p:cNvSpPr>
            <a:spLocks noGrp="1"/>
          </p:cNvSpPr>
          <p:nvPr>
            <p:ph idx="1"/>
          </p:nvPr>
        </p:nvSpPr>
        <p:spPr>
          <a:xfrm>
            <a:off x="276661" y="1341437"/>
            <a:ext cx="1144921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pic>
        <p:nvPicPr>
          <p:cNvPr id="2" name="Grafik 8" descr="FH Technikum Wien - University of Applied Sciences">
            <a:extLst>
              <a:ext uri="{FF2B5EF4-FFF2-40B4-BE49-F238E27FC236}">
                <a16:creationId xmlns:a16="http://schemas.microsoft.com/office/drawing/2014/main" id="{593E4DF2-10B0-87E7-2B8E-A392E153EFB0}"/>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2441124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1" y="1"/>
            <a:ext cx="12192000"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R="0" lvl="0" indent="0" defTabSz="914354" fontAlgn="auto">
              <a:lnSpc>
                <a:spcPct val="100000"/>
              </a:lnSpc>
              <a:spcBef>
                <a:spcPts val="0"/>
              </a:spcBef>
              <a:spcAft>
                <a:spcPts val="0"/>
              </a:spcAft>
              <a:buClrTx/>
              <a:buSzTx/>
              <a:buFontTx/>
              <a:buNone/>
              <a:tabLst/>
            </a:pPr>
            <a:endParaRPr kumimoji="0" lang="en-US" sz="1400" b="0" i="0" u="none" strike="noStrike" cap="none" spc="0" normalizeH="0" baseline="0" noProof="0">
              <a:ln>
                <a:noFill/>
              </a:ln>
              <a:solidFill>
                <a:prstClr val="white"/>
              </a:solidFill>
              <a:effectLst/>
              <a:uLnTx/>
              <a:uFillTx/>
              <a:latin typeface="Segoe UI"/>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276661" y="154305"/>
            <a:ext cx="11449219"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sp>
        <p:nvSpPr>
          <p:cNvPr id="8" name="Inhaltsplatzhalter 2">
            <a:extLst>
              <a:ext uri="{FF2B5EF4-FFF2-40B4-BE49-F238E27FC236}">
                <a16:creationId xmlns:a16="http://schemas.microsoft.com/office/drawing/2014/main" id="{A95C59BF-3434-4FD6-9E8E-065E305F551E}"/>
              </a:ext>
            </a:extLst>
          </p:cNvPr>
          <p:cNvSpPr>
            <a:spLocks noGrp="1"/>
          </p:cNvSpPr>
          <p:nvPr>
            <p:ph idx="1"/>
          </p:nvPr>
        </p:nvSpPr>
        <p:spPr>
          <a:xfrm>
            <a:off x="6019802" y="1341437"/>
            <a:ext cx="570607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9" name="Inhaltsplatzhalter 2">
            <a:extLst>
              <a:ext uri="{FF2B5EF4-FFF2-40B4-BE49-F238E27FC236}">
                <a16:creationId xmlns:a16="http://schemas.microsoft.com/office/drawing/2014/main" id="{1A9D4B2D-2C70-4C4F-B1FD-1F2AC929E6ED}"/>
              </a:ext>
            </a:extLst>
          </p:cNvPr>
          <p:cNvSpPr>
            <a:spLocks noGrp="1"/>
          </p:cNvSpPr>
          <p:nvPr>
            <p:ph idx="11"/>
          </p:nvPr>
        </p:nvSpPr>
        <p:spPr>
          <a:xfrm>
            <a:off x="261260" y="1341437"/>
            <a:ext cx="570607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pic>
        <p:nvPicPr>
          <p:cNvPr id="2" name="Grafik 8" descr="FH Technikum Wien - University of Applied Sciences">
            <a:extLst>
              <a:ext uri="{FF2B5EF4-FFF2-40B4-BE49-F238E27FC236}">
                <a16:creationId xmlns:a16="http://schemas.microsoft.com/office/drawing/2014/main" id="{AEBFBEE8-5043-17AD-C92F-F08A794D487E}"/>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198900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5657853" y="1"/>
            <a:ext cx="6534151"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R="0" lvl="0" indent="0" defTabSz="914354" fontAlgn="auto">
              <a:lnSpc>
                <a:spcPct val="100000"/>
              </a:lnSpc>
              <a:spcBef>
                <a:spcPts val="0"/>
              </a:spcBef>
              <a:spcAft>
                <a:spcPts val="0"/>
              </a:spcAft>
              <a:buClrTx/>
              <a:buSzTx/>
              <a:buFontTx/>
              <a:buNone/>
              <a:tabLst/>
            </a:pPr>
            <a:endParaRPr kumimoji="0" lang="en-US" sz="1400" b="0" i="0" u="none" strike="noStrike" cap="none" spc="0" normalizeH="0" baseline="0" noProof="0">
              <a:ln>
                <a:noFill/>
              </a:ln>
              <a:solidFill>
                <a:prstClr val="white"/>
              </a:solidFill>
              <a:effectLst/>
              <a:uLnTx/>
              <a:uFillTx/>
              <a:latin typeface="Segoe UI"/>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6019802" y="154305"/>
            <a:ext cx="5706081"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sp>
        <p:nvSpPr>
          <p:cNvPr id="5" name="Inhaltsplatzhalter 2">
            <a:extLst>
              <a:ext uri="{FF2B5EF4-FFF2-40B4-BE49-F238E27FC236}">
                <a16:creationId xmlns:a16="http://schemas.microsoft.com/office/drawing/2014/main" id="{02FA0AEF-AAF8-48DF-81BD-F18944D600C8}"/>
              </a:ext>
            </a:extLst>
          </p:cNvPr>
          <p:cNvSpPr>
            <a:spLocks noGrp="1"/>
          </p:cNvSpPr>
          <p:nvPr>
            <p:ph idx="1"/>
          </p:nvPr>
        </p:nvSpPr>
        <p:spPr>
          <a:xfrm>
            <a:off x="6019802" y="1341437"/>
            <a:ext cx="570607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9" name="Picture Placeholder 5">
            <a:extLst>
              <a:ext uri="{FF2B5EF4-FFF2-40B4-BE49-F238E27FC236}">
                <a16:creationId xmlns:a16="http://schemas.microsoft.com/office/drawing/2014/main" id="{021D5DDE-2835-4D21-9671-83A3875C10A0}"/>
              </a:ext>
            </a:extLst>
          </p:cNvPr>
          <p:cNvSpPr>
            <a:spLocks noGrp="1"/>
          </p:cNvSpPr>
          <p:nvPr>
            <p:ph type="pic" sz="quarter" idx="13"/>
          </p:nvPr>
        </p:nvSpPr>
        <p:spPr>
          <a:xfrm>
            <a:off x="1" y="3"/>
            <a:ext cx="5657851" cy="6857999"/>
          </a:xfrm>
        </p:spPr>
        <p:txBody>
          <a:bodyPr/>
          <a:lstStyle/>
          <a:p>
            <a:endParaRPr lang="de-AT"/>
          </a:p>
        </p:txBody>
      </p:sp>
      <p:pic>
        <p:nvPicPr>
          <p:cNvPr id="2" name="Grafik 8" descr="FH Technikum Wien - University of Applied Sciences">
            <a:extLst>
              <a:ext uri="{FF2B5EF4-FFF2-40B4-BE49-F238E27FC236}">
                <a16:creationId xmlns:a16="http://schemas.microsoft.com/office/drawing/2014/main" id="{7B28062B-3D37-54D9-384A-916120A182EB}"/>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91128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Impact Statement_L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0D012-DC5F-4D30-AF86-54456CAF79C3}"/>
              </a:ext>
            </a:extLst>
          </p:cNvPr>
          <p:cNvSpPr/>
          <p:nvPr userDrawn="1"/>
        </p:nvSpPr>
        <p:spPr>
          <a:xfrm>
            <a:off x="1" y="1"/>
            <a:ext cx="6534151" cy="1134347"/>
          </a:xfrm>
          <a:prstGeom prst="rect">
            <a:avLst/>
          </a:prstGeom>
          <a:gradFill flip="none" rotWithShape="1">
            <a:gsLst>
              <a:gs pos="0">
                <a:srgbClr val="3FBAFF"/>
              </a:gs>
              <a:gs pos="28000">
                <a:schemeClr val="accent6">
                  <a:lumMod val="95000"/>
                  <a:lumOff val="5000"/>
                </a:schemeClr>
              </a:gs>
              <a:gs pos="100000">
                <a:schemeClr val="accent6">
                  <a:lumMod val="60000"/>
                </a:schemeClr>
              </a:gs>
            </a:gsLst>
            <a:lin ang="15000000" scaled="0"/>
            <a:tileRect/>
          </a:gradFill>
          <a:ln>
            <a:noFill/>
            <a:prstDash val="dash"/>
          </a:ln>
        </p:spPr>
        <p:style>
          <a:lnRef idx="1">
            <a:schemeClr val="accent1"/>
          </a:lnRef>
          <a:fillRef idx="0">
            <a:schemeClr val="accent1"/>
          </a:fillRef>
          <a:effectRef idx="0">
            <a:schemeClr val="accent1"/>
          </a:effectRef>
          <a:fontRef idx="minor">
            <a:schemeClr val="tx1"/>
          </a:fontRef>
        </p:style>
        <p:txBody>
          <a:bodyPr rtlCol="0" anchor="b"/>
          <a:lstStyle/>
          <a:p>
            <a:pPr marR="0" lvl="0" indent="0" defTabSz="914354" fontAlgn="auto">
              <a:lnSpc>
                <a:spcPct val="100000"/>
              </a:lnSpc>
              <a:spcBef>
                <a:spcPts val="0"/>
              </a:spcBef>
              <a:spcAft>
                <a:spcPts val="0"/>
              </a:spcAft>
              <a:buClrTx/>
              <a:buSzTx/>
              <a:buFontTx/>
              <a:buNone/>
              <a:tabLst/>
            </a:pPr>
            <a:endParaRPr kumimoji="0" lang="en-US" sz="1400" b="0" i="0" u="none" strike="noStrike" cap="none" spc="0" normalizeH="0" baseline="0" noProof="0">
              <a:ln>
                <a:noFill/>
              </a:ln>
              <a:solidFill>
                <a:prstClr val="white"/>
              </a:solidFill>
              <a:effectLst/>
              <a:uLnTx/>
              <a:uFillTx/>
              <a:latin typeface="Segoe UI"/>
            </a:endParaRPr>
          </a:p>
        </p:txBody>
      </p:sp>
      <p:sp>
        <p:nvSpPr>
          <p:cNvPr id="24" name="Text Placeholder 22">
            <a:extLst>
              <a:ext uri="{FF2B5EF4-FFF2-40B4-BE49-F238E27FC236}">
                <a16:creationId xmlns:a16="http://schemas.microsoft.com/office/drawing/2014/main" id="{EDD90283-E011-48E4-8E53-E39759007C2B}"/>
              </a:ext>
            </a:extLst>
          </p:cNvPr>
          <p:cNvSpPr>
            <a:spLocks noGrp="1"/>
          </p:cNvSpPr>
          <p:nvPr>
            <p:ph type="body" sz="quarter" idx="10" hasCustomPrompt="1"/>
          </p:nvPr>
        </p:nvSpPr>
        <p:spPr>
          <a:xfrm>
            <a:off x="228602" y="154305"/>
            <a:ext cx="5706081" cy="825739"/>
          </a:xfrm>
        </p:spPr>
        <p:txBody>
          <a:bodyPr anchor="ctr">
            <a:noAutofit/>
          </a:bodyPr>
          <a:lstStyle>
            <a:lvl1pPr marL="0" indent="0" algn="l" defTabSz="914354" rtl="0" eaLnBrk="1" latinLnBrk="0" hangingPunct="1">
              <a:lnSpc>
                <a:spcPct val="90000"/>
              </a:lnSpc>
              <a:spcBef>
                <a:spcPct val="0"/>
              </a:spcBef>
              <a:buNone/>
              <a:defRPr lang="en-US" sz="3600" kern="1200" dirty="0" smtClean="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vl2pPr marL="457178" indent="0">
              <a:buNone/>
              <a:defRPr sz="1800"/>
            </a:lvl2pPr>
            <a:lvl3pPr marL="914354" indent="0">
              <a:buNone/>
              <a:defRPr sz="1600"/>
            </a:lvl3pPr>
            <a:lvl4pPr marL="1371532" indent="0">
              <a:buNone/>
              <a:defRPr sz="1400"/>
            </a:lvl4pPr>
            <a:lvl5pPr marL="1828709" indent="0">
              <a:buNone/>
              <a:defRPr sz="1400"/>
            </a:lvl5pPr>
          </a:lstStyle>
          <a:p>
            <a:pPr lvl="0"/>
            <a:r>
              <a:rPr lang="en-US"/>
              <a:t>Title</a:t>
            </a:r>
          </a:p>
        </p:txBody>
      </p:sp>
      <p:sp>
        <p:nvSpPr>
          <p:cNvPr id="5" name="Inhaltsplatzhalter 2">
            <a:extLst>
              <a:ext uri="{FF2B5EF4-FFF2-40B4-BE49-F238E27FC236}">
                <a16:creationId xmlns:a16="http://schemas.microsoft.com/office/drawing/2014/main" id="{02FA0AEF-AAF8-48DF-81BD-F18944D600C8}"/>
              </a:ext>
            </a:extLst>
          </p:cNvPr>
          <p:cNvSpPr>
            <a:spLocks noGrp="1"/>
          </p:cNvSpPr>
          <p:nvPr>
            <p:ph idx="1"/>
          </p:nvPr>
        </p:nvSpPr>
        <p:spPr>
          <a:xfrm>
            <a:off x="261260" y="1341437"/>
            <a:ext cx="5706079" cy="5059363"/>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9" name="Picture Placeholder 5">
            <a:extLst>
              <a:ext uri="{FF2B5EF4-FFF2-40B4-BE49-F238E27FC236}">
                <a16:creationId xmlns:a16="http://schemas.microsoft.com/office/drawing/2014/main" id="{021D5DDE-2835-4D21-9671-83A3875C10A0}"/>
              </a:ext>
            </a:extLst>
          </p:cNvPr>
          <p:cNvSpPr>
            <a:spLocks noGrp="1"/>
          </p:cNvSpPr>
          <p:nvPr>
            <p:ph type="pic" sz="quarter" idx="13"/>
          </p:nvPr>
        </p:nvSpPr>
        <p:spPr>
          <a:xfrm>
            <a:off x="6534149" y="3"/>
            <a:ext cx="5657851" cy="6857999"/>
          </a:xfrm>
        </p:spPr>
        <p:txBody>
          <a:bodyPr/>
          <a:lstStyle/>
          <a:p>
            <a:endParaRPr lang="de-AT"/>
          </a:p>
        </p:txBody>
      </p:sp>
      <p:pic>
        <p:nvPicPr>
          <p:cNvPr id="2" name="Grafik 8" descr="FH Technikum Wien - University of Applied Sciences">
            <a:extLst>
              <a:ext uri="{FF2B5EF4-FFF2-40B4-BE49-F238E27FC236}">
                <a16:creationId xmlns:a16="http://schemas.microsoft.com/office/drawing/2014/main" id="{B1616540-1C1F-00C0-20F6-B7C97C30DEEE}"/>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10833103" y="5953849"/>
            <a:ext cx="1276348" cy="804275"/>
          </a:xfrm>
          <a:prstGeom prst="rect">
            <a:avLst/>
          </a:prstGeom>
        </p:spPr>
      </p:pic>
    </p:spTree>
    <p:extLst>
      <p:ext uri="{BB962C8B-B14F-4D97-AF65-F5344CB8AC3E}">
        <p14:creationId xmlns:p14="http://schemas.microsoft.com/office/powerpoint/2010/main" val="2370484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ctivity">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4572000" cy="6858000"/>
          </a:xfrm>
        </p:spPr>
        <p:txBody>
          <a:bodyPr/>
          <a:lstStyle/>
          <a:p>
            <a:endParaRPr lang="en-US"/>
          </a:p>
        </p:txBody>
      </p:sp>
      <p:sp>
        <p:nvSpPr>
          <p:cNvPr id="12" name="Rectangle 11"/>
          <p:cNvSpPr/>
          <p:nvPr userDrawn="1"/>
        </p:nvSpPr>
        <p:spPr>
          <a:xfrm>
            <a:off x="4572000" y="0"/>
            <a:ext cx="7620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p:cNvSpPr>
            <a:spLocks noGrp="1"/>
          </p:cNvSpPr>
          <p:nvPr>
            <p:ph type="body" sz="quarter" idx="12"/>
          </p:nvPr>
        </p:nvSpPr>
        <p:spPr>
          <a:xfrm>
            <a:off x="6094018" y="6276111"/>
            <a:ext cx="2808553" cy="296333"/>
          </a:xfrm>
        </p:spPr>
        <p:txBody>
          <a:bodyPr anchor="ctr"/>
          <a:lstStyle>
            <a:lvl1pPr marL="0" indent="0">
              <a:buNone/>
              <a:defRPr lang="en-US" sz="1333" b="0" kern="1200" dirty="0" smtClean="0">
                <a:solidFill>
                  <a:schemeClr val="bg1">
                    <a:lumMod val="75000"/>
                  </a:schemeClr>
                </a:solidFill>
                <a:latin typeface="Segoe UI Semibold" panose="020B0702040204020203" pitchFamily="34" charset="0"/>
                <a:ea typeface="+mn-ea"/>
                <a:cs typeface="Segoe UI Semibold" panose="020B0702040204020203" pitchFamily="34" charset="0"/>
              </a:defRPr>
            </a:lvl1pPr>
            <a:lvl5pPr marL="1828636" indent="0">
              <a:buNone/>
              <a:defRPr/>
            </a:lvl5pPr>
          </a:lstStyle>
          <a:p>
            <a:pPr lvl="0"/>
            <a:r>
              <a:rPr lang="en-US"/>
              <a:t>Click to edit Master text styles</a:t>
            </a:r>
          </a:p>
        </p:txBody>
      </p:sp>
      <p:cxnSp>
        <p:nvCxnSpPr>
          <p:cNvPr id="6" name="Straight Connector 5" descr="decorative"/>
          <p:cNvCxnSpPr/>
          <p:nvPr userDrawn="1"/>
        </p:nvCxnSpPr>
        <p:spPr>
          <a:xfrm flipV="1">
            <a:off x="5972968" y="6175377"/>
            <a:ext cx="0" cy="3828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17"/>
          <p:cNvSpPr>
            <a:spLocks noGrp="1"/>
          </p:cNvSpPr>
          <p:nvPr>
            <p:ph type="body" sz="quarter" idx="13" hasCustomPrompt="1"/>
          </p:nvPr>
        </p:nvSpPr>
        <p:spPr>
          <a:xfrm>
            <a:off x="5144745" y="6276111"/>
            <a:ext cx="707179" cy="296333"/>
          </a:xfrm>
        </p:spPr>
        <p:txBody>
          <a:bodyPr anchor="ctr"/>
          <a:lstStyle>
            <a:lvl1pPr marL="0" indent="0" algn="r">
              <a:buNone/>
              <a:defRPr lang="en-US" sz="1333" b="0" kern="1200" dirty="0" smtClean="0">
                <a:solidFill>
                  <a:schemeClr val="bg1">
                    <a:lumMod val="75000"/>
                  </a:schemeClr>
                </a:solidFill>
                <a:latin typeface="Segoe UI Semibold" panose="020B0702040204020203" pitchFamily="34" charset="0"/>
                <a:ea typeface="+mn-ea"/>
                <a:cs typeface="Segoe UI Semibold" panose="020B0702040204020203" pitchFamily="34" charset="0"/>
              </a:defRPr>
            </a:lvl1pPr>
            <a:lvl5pPr marL="1828636" indent="0">
              <a:buNone/>
              <a:defRPr/>
            </a:lvl5pPr>
          </a:lstStyle>
          <a:p>
            <a:pPr lvl="0"/>
            <a:r>
              <a:rPr lang="en-US"/>
              <a:t>?? min</a:t>
            </a:r>
          </a:p>
        </p:txBody>
      </p:sp>
      <p:cxnSp>
        <p:nvCxnSpPr>
          <p:cNvPr id="8" name="Straight Connector 7" descr="decorative"/>
          <p:cNvCxnSpPr/>
          <p:nvPr userDrawn="1"/>
        </p:nvCxnSpPr>
        <p:spPr>
          <a:xfrm>
            <a:off x="5080002" y="6175375"/>
            <a:ext cx="662516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7"/>
          <p:cNvSpPr>
            <a:spLocks noGrp="1"/>
          </p:cNvSpPr>
          <p:nvPr userDrawn="1">
            <p:ph type="body" sz="quarter" idx="14"/>
          </p:nvPr>
        </p:nvSpPr>
        <p:spPr>
          <a:xfrm>
            <a:off x="855986" y="6309792"/>
            <a:ext cx="2808553" cy="296333"/>
          </a:xfrm>
        </p:spPr>
        <p:txBody>
          <a:bodyPr anchor="ctr"/>
          <a:lstStyle>
            <a:lvl1pPr marL="0" indent="0">
              <a:buNone/>
              <a:defRPr lang="en-US" sz="1333" b="0" kern="1200" dirty="0" smtClean="0">
                <a:solidFill>
                  <a:schemeClr val="bg1"/>
                </a:solidFill>
                <a:latin typeface="Segoe UI Semibold" panose="020B0702040204020203" pitchFamily="34" charset="0"/>
                <a:ea typeface="+mn-ea"/>
                <a:cs typeface="Segoe UI Semibold" panose="020B0702040204020203" pitchFamily="34" charset="0"/>
              </a:defRPr>
            </a:lvl1pPr>
            <a:lvl5pPr marL="1828636" indent="0">
              <a:buNone/>
              <a:defRPr/>
            </a:lvl5pPr>
          </a:lstStyle>
          <a:p>
            <a:pPr lvl="0"/>
            <a:r>
              <a:rPr lang="en-US"/>
              <a:t>Click to edit Master text styles</a:t>
            </a:r>
          </a:p>
        </p:txBody>
      </p:sp>
      <p:cxnSp>
        <p:nvCxnSpPr>
          <p:cNvPr id="28" name="Straight Connector 27" descr="decorative"/>
          <p:cNvCxnSpPr/>
          <p:nvPr userDrawn="1"/>
        </p:nvCxnSpPr>
        <p:spPr>
          <a:xfrm>
            <a:off x="173504" y="6175375"/>
            <a:ext cx="41945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userDrawn="1">
            <p:ph type="body" sz="quarter" idx="11"/>
          </p:nvPr>
        </p:nvSpPr>
        <p:spPr>
          <a:xfrm>
            <a:off x="5080002" y="2370668"/>
            <a:ext cx="6625167" cy="3344333"/>
          </a:xfrm>
        </p:spPr>
        <p:txBody>
          <a:bodyPr/>
          <a:lstStyle>
            <a:lvl1pPr>
              <a:defRPr sz="2667">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p:cNvSpPr txBox="1"/>
          <p:nvPr userDrawn="1"/>
        </p:nvSpPr>
        <p:spPr>
          <a:xfrm>
            <a:off x="5080002" y="1546980"/>
            <a:ext cx="1841500" cy="348878"/>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prstClr val="white">
                    <a:lumMod val="75000"/>
                  </a:prstClr>
                </a:solidFill>
                <a:effectLst/>
                <a:uLnTx/>
                <a:uFillTx/>
                <a:latin typeface="Segoe UI Semibold" panose="020B0702040204020203" pitchFamily="34" charset="0"/>
                <a:ea typeface="+mn-ea"/>
                <a:cs typeface="Segoe UI Semibold" panose="020B0702040204020203" pitchFamily="34" charset="0"/>
              </a:rPr>
              <a:t>Instructions</a:t>
            </a:r>
          </a:p>
        </p:txBody>
      </p:sp>
      <p:sp>
        <p:nvSpPr>
          <p:cNvPr id="13" name="Title 12"/>
          <p:cNvSpPr>
            <a:spLocks noGrp="1"/>
          </p:cNvSpPr>
          <p:nvPr userDrawn="1">
            <p:ph type="title"/>
          </p:nvPr>
        </p:nvSpPr>
        <p:spPr>
          <a:xfrm>
            <a:off x="5080003" y="365128"/>
            <a:ext cx="6625167" cy="1072017"/>
          </a:xfrm>
        </p:spPr>
        <p:txBody>
          <a:bodyPr>
            <a:normAutofit/>
          </a:bodyPr>
          <a:lstStyle>
            <a:lvl1pPr>
              <a:defRPr sz="4000">
                <a:solidFill>
                  <a:schemeClr val="bg1"/>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
        <p:nvSpPr>
          <p:cNvPr id="40" name="TextBox 39"/>
          <p:cNvSpPr txBox="1"/>
          <p:nvPr userDrawn="1"/>
        </p:nvSpPr>
        <p:spPr>
          <a:xfrm>
            <a:off x="314797" y="6316806"/>
            <a:ext cx="529167" cy="297454"/>
          </a:xfrm>
          <a:prstGeom prst="rect">
            <a:avLst/>
          </a:prstGeom>
          <a:solidFill>
            <a:schemeClr val="bg1"/>
          </a:solid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Use:</a:t>
            </a:r>
          </a:p>
        </p:txBody>
      </p:sp>
    </p:spTree>
    <p:extLst>
      <p:ext uri="{BB962C8B-B14F-4D97-AF65-F5344CB8AC3E}">
        <p14:creationId xmlns:p14="http://schemas.microsoft.com/office/powerpoint/2010/main" val="3582133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enutzerdefiniertes Layout">
    <p:bg>
      <p:bgPr>
        <a:gradFill flip="none" rotWithShape="1">
          <a:gsLst>
            <a:gs pos="0">
              <a:srgbClr val="00C894"/>
            </a:gs>
            <a:gs pos="46000">
              <a:srgbClr val="008462"/>
            </a:gs>
            <a:gs pos="100000">
              <a:srgbClr val="005C44"/>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Tree>
    <p:extLst>
      <p:ext uri="{BB962C8B-B14F-4D97-AF65-F5344CB8AC3E}">
        <p14:creationId xmlns:p14="http://schemas.microsoft.com/office/powerpoint/2010/main" val="303569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enutzerdefiniertes Layout">
    <p:bg>
      <p:bgPr>
        <a:solidFill>
          <a:srgbClr val="0086CB"/>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
        <p:nvSpPr>
          <p:cNvPr id="7" name="Rectangle 12"/>
          <p:cNvSpPr>
            <a:spLocks noGrp="1" noChangeArrowheads="1"/>
          </p:cNvSpPr>
          <p:nvPr>
            <p:ph type="sldNum" sz="quarter" idx="11"/>
          </p:nvPr>
        </p:nvSpPr>
        <p:spPr>
          <a:xfrm>
            <a:off x="527381" y="6237289"/>
            <a:ext cx="2844800" cy="476251"/>
          </a:xfrm>
          <a:prstGeom prst="rect">
            <a:avLst/>
          </a:prstGeom>
          <a:ln/>
        </p:spPr>
        <p:txBody>
          <a:bodyPr/>
          <a:lstStyle>
            <a:lvl1pPr>
              <a:defRPr/>
            </a:lvl1pPr>
          </a:lstStyle>
          <a:p>
            <a:pPr>
              <a:defRPr/>
            </a:pPr>
            <a:fld id="{A89BA006-14D0-4FF3-B020-0E7C87011633}" type="slidenum">
              <a:rPr lang="de-AT"/>
              <a:pPr>
                <a:defRPr/>
              </a:pPr>
              <a:t>‹#›</a:t>
            </a:fld>
            <a:endParaRPr lang="de-AT"/>
          </a:p>
        </p:txBody>
      </p:sp>
      <p:sp>
        <p:nvSpPr>
          <p:cNvPr id="8" name="Rectangle 11"/>
          <p:cNvSpPr>
            <a:spLocks noGrp="1" noChangeArrowheads="1"/>
          </p:cNvSpPr>
          <p:nvPr>
            <p:ph type="ftr" sz="quarter" idx="10"/>
          </p:nvPr>
        </p:nvSpPr>
        <p:spPr>
          <a:xfrm>
            <a:off x="10046959" y="6256337"/>
            <a:ext cx="1823343" cy="476251"/>
          </a:xfrm>
          <a:prstGeom prst="rect">
            <a:avLst/>
          </a:prstGeom>
          <a:ln/>
        </p:spPr>
        <p:txBody>
          <a:bodyPr/>
          <a:lstStyle>
            <a:lvl1pPr algn="ctr">
              <a:defRPr/>
            </a:lvl1pPr>
          </a:lstStyle>
          <a:p>
            <a:pPr>
              <a:defRPr/>
            </a:pPr>
            <a:r>
              <a:rPr lang="de-AT"/>
              <a:t>© 2016 FH Technikum Wien</a:t>
            </a:r>
          </a:p>
        </p:txBody>
      </p:sp>
      <p:sp>
        <p:nvSpPr>
          <p:cNvPr id="11" name="Inhaltsplatzhalter 2"/>
          <p:cNvSpPr>
            <a:spLocks noGrp="1"/>
          </p:cNvSpPr>
          <p:nvPr>
            <p:ph idx="13" hasCustomPrompt="1"/>
          </p:nvPr>
        </p:nvSpPr>
        <p:spPr>
          <a:xfrm>
            <a:off x="8432801" y="1455497"/>
            <a:ext cx="2911419" cy="450367"/>
          </a:xfrm>
        </p:spPr>
        <p:txBody>
          <a:bodyPr/>
          <a:lstStyle>
            <a:lvl1pPr marL="0" indent="0" algn="l">
              <a:buNone/>
              <a:defRPr sz="1800">
                <a:solidFill>
                  <a:schemeClr val="bg1"/>
                </a:solidFill>
              </a:defRPr>
            </a:lvl1pPr>
          </a:lstStyle>
          <a:p>
            <a:pPr lvl="0"/>
            <a:r>
              <a:rPr lang="en-US"/>
              <a:t>Time</a:t>
            </a:r>
          </a:p>
        </p:txBody>
      </p:sp>
      <p:sp>
        <p:nvSpPr>
          <p:cNvPr id="3" name="TextBox 2"/>
          <p:cNvSpPr txBox="1"/>
          <p:nvPr userDrawn="1"/>
        </p:nvSpPr>
        <p:spPr>
          <a:xfrm>
            <a:off x="863372" y="1496013"/>
            <a:ext cx="6756629" cy="369332"/>
          </a:xfrm>
          <a:prstGeom prst="rect">
            <a:avLst/>
          </a:prstGeom>
          <a:noFill/>
        </p:spPr>
        <p:txBody>
          <a:bodyPr wrap="square" rtlCol="0">
            <a:spAutoFit/>
          </a:bodyPr>
          <a:lstStyle/>
          <a:p>
            <a:r>
              <a:rPr lang="en-US" sz="1800" dirty="0">
                <a:solidFill>
                  <a:schemeClr val="bg1"/>
                </a:solidFill>
                <a:latin typeface="+mn-lt"/>
                <a:ea typeface="+mn-ea"/>
                <a:cs typeface="+mn-cs"/>
              </a:rPr>
              <a:t>Exercise</a:t>
            </a:r>
          </a:p>
        </p:txBody>
      </p:sp>
    </p:spTree>
    <p:extLst>
      <p:ext uri="{BB962C8B-B14F-4D97-AF65-F5344CB8AC3E}">
        <p14:creationId xmlns:p14="http://schemas.microsoft.com/office/powerpoint/2010/main" val="376446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Benutzerdefiniertes Layout">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63600" y="2068345"/>
            <a:ext cx="10464800" cy="1584447"/>
          </a:xfrm>
        </p:spPr>
        <p:txBody>
          <a:bodyPr anchor="b"/>
          <a:lstStyle>
            <a:lvl1pPr algn="l">
              <a:defRPr sz="4000" baseline="0">
                <a:solidFill>
                  <a:schemeClr val="bg1"/>
                </a:solidFill>
              </a:defRPr>
            </a:lvl1pPr>
          </a:lstStyle>
          <a:p>
            <a:r>
              <a:rPr lang="en-US"/>
              <a:t>Click to edit Master title style</a:t>
            </a:r>
            <a:endParaRPr lang="de-AT"/>
          </a:p>
        </p:txBody>
      </p:sp>
      <p:sp>
        <p:nvSpPr>
          <p:cNvPr id="5" name="Inhaltsplatzhalter 2"/>
          <p:cNvSpPr>
            <a:spLocks noGrp="1"/>
          </p:cNvSpPr>
          <p:nvPr>
            <p:ph idx="1"/>
          </p:nvPr>
        </p:nvSpPr>
        <p:spPr>
          <a:xfrm>
            <a:off x="863373" y="3733802"/>
            <a:ext cx="10480849" cy="450367"/>
          </a:xfrm>
        </p:spPr>
        <p:txBody>
          <a:bodyPr/>
          <a:lstStyle>
            <a:lvl1pPr marL="0" indent="0" algn="l">
              <a:buNone/>
              <a:defRPr sz="1800">
                <a:solidFill>
                  <a:schemeClr val="bg1"/>
                </a:solidFill>
              </a:defRPr>
            </a:lvl1pPr>
          </a:lstStyle>
          <a:p>
            <a:pPr lvl="0"/>
            <a:r>
              <a:rPr lang="en-US"/>
              <a:t>Edit Master text styles</a:t>
            </a:r>
          </a:p>
        </p:txBody>
      </p:sp>
      <p:sp>
        <p:nvSpPr>
          <p:cNvPr id="11" name="Inhaltsplatzhalter 2"/>
          <p:cNvSpPr>
            <a:spLocks noGrp="1"/>
          </p:cNvSpPr>
          <p:nvPr>
            <p:ph idx="13" hasCustomPrompt="1"/>
          </p:nvPr>
        </p:nvSpPr>
        <p:spPr>
          <a:xfrm>
            <a:off x="8432801" y="1455497"/>
            <a:ext cx="2911419" cy="450367"/>
          </a:xfrm>
        </p:spPr>
        <p:txBody>
          <a:bodyPr/>
          <a:lstStyle>
            <a:lvl1pPr marL="0" indent="0" algn="l">
              <a:buNone/>
              <a:defRPr sz="1800">
                <a:solidFill>
                  <a:schemeClr val="bg1"/>
                </a:solidFill>
              </a:defRPr>
            </a:lvl1pPr>
          </a:lstStyle>
          <a:p>
            <a:pPr lvl="0"/>
            <a:r>
              <a:rPr lang="en-US"/>
              <a:t>Time</a:t>
            </a:r>
          </a:p>
        </p:txBody>
      </p:sp>
      <p:sp>
        <p:nvSpPr>
          <p:cNvPr id="3" name="TextBox 2"/>
          <p:cNvSpPr txBox="1"/>
          <p:nvPr userDrawn="1"/>
        </p:nvSpPr>
        <p:spPr>
          <a:xfrm>
            <a:off x="863372" y="1496013"/>
            <a:ext cx="6756629" cy="369332"/>
          </a:xfrm>
          <a:prstGeom prst="rect">
            <a:avLst/>
          </a:prstGeom>
          <a:noFill/>
        </p:spPr>
        <p:txBody>
          <a:bodyPr wrap="square" rtlCol="0">
            <a:spAutoFit/>
          </a:bodyPr>
          <a:lstStyle/>
          <a:p>
            <a:r>
              <a:rPr lang="en-US" sz="1800" dirty="0">
                <a:solidFill>
                  <a:schemeClr val="bg1"/>
                </a:solidFill>
                <a:latin typeface="+mn-lt"/>
                <a:ea typeface="+mn-ea"/>
                <a:cs typeface="+mn-cs"/>
              </a:rPr>
              <a:t>Discussion</a:t>
            </a:r>
          </a:p>
        </p:txBody>
      </p:sp>
    </p:spTree>
    <p:extLst>
      <p:ext uri="{BB962C8B-B14F-4D97-AF65-F5344CB8AC3E}">
        <p14:creationId xmlns:p14="http://schemas.microsoft.com/office/powerpoint/2010/main" val="3327406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823384" y="1841500"/>
            <a:ext cx="10464800"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AT"/>
              <a:t>Textmasterformate durch Klicken bearbeiten</a:t>
            </a:r>
          </a:p>
          <a:p>
            <a:pPr lvl="1"/>
            <a:r>
              <a:rPr lang="de-AT"/>
              <a:t>Zweite Ebene</a:t>
            </a:r>
          </a:p>
          <a:p>
            <a:pPr lvl="2"/>
            <a:r>
              <a:rPr lang="de-AT"/>
              <a:t>Dritte Ebene</a:t>
            </a:r>
          </a:p>
          <a:p>
            <a:pPr lvl="3"/>
            <a:r>
              <a:rPr lang="de-AT"/>
              <a:t>Vierte Ebene</a:t>
            </a:r>
          </a:p>
          <a:p>
            <a:pPr lvl="4"/>
            <a:r>
              <a:rPr lang="de-AT"/>
              <a:t>Fünfte Ebene</a:t>
            </a:r>
          </a:p>
          <a:p>
            <a:pPr lvl="0"/>
            <a:endParaRPr lang="de-AT"/>
          </a:p>
          <a:p>
            <a:pPr lvl="4"/>
            <a:endParaRPr lang="de-AT"/>
          </a:p>
        </p:txBody>
      </p:sp>
      <p:sp>
        <p:nvSpPr>
          <p:cNvPr id="1027" name="Rectangle 10"/>
          <p:cNvSpPr>
            <a:spLocks noGrp="1" noChangeArrowheads="1"/>
          </p:cNvSpPr>
          <p:nvPr>
            <p:ph type="title"/>
          </p:nvPr>
        </p:nvSpPr>
        <p:spPr bwMode="auto">
          <a:xfrm>
            <a:off x="814917" y="906463"/>
            <a:ext cx="104648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a:t>Titel durch Klicken bearbeiten</a:t>
            </a:r>
          </a:p>
        </p:txBody>
      </p:sp>
      <p:sp>
        <p:nvSpPr>
          <p:cNvPr id="2" name="Textfeld 1"/>
          <p:cNvSpPr txBox="1"/>
          <p:nvPr/>
        </p:nvSpPr>
        <p:spPr>
          <a:xfrm>
            <a:off x="1199456" y="334678"/>
            <a:ext cx="3360373" cy="400110"/>
          </a:xfrm>
          <a:prstGeom prst="rect">
            <a:avLst/>
          </a:prstGeom>
          <a:noFill/>
        </p:spPr>
        <p:txBody>
          <a:bodyPr wrap="square" rtlCol="0" anchor="ctr" anchorCtr="0">
            <a:spAutoFit/>
          </a:bodyPr>
          <a:lstStyle/>
          <a:p>
            <a:pPr algn="ctr"/>
            <a:endParaRPr lang="de-AT" sz="2000">
              <a:solidFill>
                <a:srgbClr val="FFFFFF"/>
              </a:solidFill>
            </a:endParaRPr>
          </a:p>
        </p:txBody>
      </p:sp>
    </p:spTree>
    <p:extLst>
      <p:ext uri="{BB962C8B-B14F-4D97-AF65-F5344CB8AC3E}">
        <p14:creationId xmlns:p14="http://schemas.microsoft.com/office/powerpoint/2010/main" val="81560173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hdr="0" dt="0"/>
  <p:txStyles>
    <p:titleStyle>
      <a:lvl1pPr algn="l" rtl="0" eaLnBrk="1" fontAlgn="base" hangingPunct="1">
        <a:spcBef>
          <a:spcPct val="0"/>
        </a:spcBef>
        <a:spcAft>
          <a:spcPct val="0"/>
        </a:spcAft>
        <a:defRPr sz="3200">
          <a:solidFill>
            <a:schemeClr val="tx2"/>
          </a:solidFill>
          <a:latin typeface="+mj-lt"/>
          <a:ea typeface="+mj-ea"/>
          <a:cs typeface="+mj-cs"/>
        </a:defRPr>
      </a:lvl1pPr>
      <a:lvl2pPr algn="l" rtl="0" eaLnBrk="1" fontAlgn="base" hangingPunct="1">
        <a:spcBef>
          <a:spcPct val="0"/>
        </a:spcBef>
        <a:spcAft>
          <a:spcPct val="0"/>
        </a:spcAft>
        <a:defRPr sz="3200">
          <a:solidFill>
            <a:schemeClr val="tx2"/>
          </a:solidFill>
          <a:latin typeface="Arial" charset="0"/>
        </a:defRPr>
      </a:lvl2pPr>
      <a:lvl3pPr algn="l" rtl="0" eaLnBrk="1" fontAlgn="base" hangingPunct="1">
        <a:spcBef>
          <a:spcPct val="0"/>
        </a:spcBef>
        <a:spcAft>
          <a:spcPct val="0"/>
        </a:spcAft>
        <a:defRPr sz="3200">
          <a:solidFill>
            <a:schemeClr val="tx2"/>
          </a:solidFill>
          <a:latin typeface="Arial" charset="0"/>
        </a:defRPr>
      </a:lvl3pPr>
      <a:lvl4pPr algn="l" rtl="0" eaLnBrk="1" fontAlgn="base" hangingPunct="1">
        <a:spcBef>
          <a:spcPct val="0"/>
        </a:spcBef>
        <a:spcAft>
          <a:spcPct val="0"/>
        </a:spcAft>
        <a:defRPr sz="3200">
          <a:solidFill>
            <a:schemeClr val="tx2"/>
          </a:solidFill>
          <a:latin typeface="Arial" charset="0"/>
        </a:defRPr>
      </a:lvl4pPr>
      <a:lvl5pPr algn="l" rtl="0" eaLnBrk="1" fontAlgn="base" hangingPunct="1">
        <a:spcBef>
          <a:spcPct val="0"/>
        </a:spcBef>
        <a:spcAft>
          <a:spcPct val="0"/>
        </a:spcAft>
        <a:defRPr sz="3200">
          <a:solidFill>
            <a:schemeClr val="tx2"/>
          </a:solidFill>
          <a:latin typeface="Arial" charset="0"/>
        </a:defRPr>
      </a:lvl5pPr>
      <a:lvl6pPr marL="457178" algn="l" rtl="0" eaLnBrk="1" fontAlgn="base" hangingPunct="1">
        <a:spcBef>
          <a:spcPct val="0"/>
        </a:spcBef>
        <a:spcAft>
          <a:spcPct val="0"/>
        </a:spcAft>
        <a:defRPr sz="3200">
          <a:solidFill>
            <a:schemeClr val="tx2"/>
          </a:solidFill>
          <a:latin typeface="Arial" charset="0"/>
        </a:defRPr>
      </a:lvl6pPr>
      <a:lvl7pPr marL="914354" algn="l" rtl="0" eaLnBrk="1" fontAlgn="base" hangingPunct="1">
        <a:spcBef>
          <a:spcPct val="0"/>
        </a:spcBef>
        <a:spcAft>
          <a:spcPct val="0"/>
        </a:spcAft>
        <a:defRPr sz="3200">
          <a:solidFill>
            <a:schemeClr val="tx2"/>
          </a:solidFill>
          <a:latin typeface="Arial" charset="0"/>
        </a:defRPr>
      </a:lvl7pPr>
      <a:lvl8pPr marL="1371532" algn="l" rtl="0" eaLnBrk="1" fontAlgn="base" hangingPunct="1">
        <a:spcBef>
          <a:spcPct val="0"/>
        </a:spcBef>
        <a:spcAft>
          <a:spcPct val="0"/>
        </a:spcAft>
        <a:defRPr sz="3200">
          <a:solidFill>
            <a:schemeClr val="tx2"/>
          </a:solidFill>
          <a:latin typeface="Arial" charset="0"/>
        </a:defRPr>
      </a:lvl8pPr>
      <a:lvl9pPr marL="1828709" algn="l" rtl="0" eaLnBrk="1" fontAlgn="base" hangingPunct="1">
        <a:spcBef>
          <a:spcPct val="0"/>
        </a:spcBef>
        <a:spcAft>
          <a:spcPct val="0"/>
        </a:spcAft>
        <a:defRPr sz="3200">
          <a:solidFill>
            <a:schemeClr val="tx2"/>
          </a:solidFill>
          <a:latin typeface="Arial" charset="0"/>
        </a:defRPr>
      </a:lvl9pPr>
    </p:titleStyle>
    <p:bodyStyle>
      <a:lvl1pPr marL="419080" indent="-419080" algn="l" rtl="0" eaLnBrk="1" fontAlgn="base" hangingPunct="1">
        <a:lnSpc>
          <a:spcPct val="120000"/>
        </a:lnSpc>
        <a:spcBef>
          <a:spcPct val="20000"/>
        </a:spcBef>
        <a:spcAft>
          <a:spcPct val="0"/>
        </a:spcAft>
        <a:buClr>
          <a:srgbClr val="008462"/>
        </a:buClr>
        <a:buFont typeface="Wingdings" pitchFamily="2" charset="2"/>
        <a:buChar char="§"/>
        <a:defRPr sz="2000">
          <a:solidFill>
            <a:schemeClr val="tx1"/>
          </a:solidFill>
          <a:latin typeface="+mn-lt"/>
          <a:ea typeface="+mn-ea"/>
          <a:cs typeface="+mn-cs"/>
        </a:defRPr>
      </a:lvl1pPr>
      <a:lvl2pPr marL="838158" indent="-380981" algn="l" rtl="0" eaLnBrk="1" fontAlgn="base" hangingPunct="1">
        <a:lnSpc>
          <a:spcPct val="120000"/>
        </a:lnSpc>
        <a:spcBef>
          <a:spcPct val="20000"/>
        </a:spcBef>
        <a:spcAft>
          <a:spcPct val="0"/>
        </a:spcAft>
        <a:buClr>
          <a:srgbClr val="008462"/>
        </a:buClr>
        <a:buFont typeface="Arial" charset="0"/>
        <a:buChar char="–"/>
        <a:defRPr sz="1800">
          <a:solidFill>
            <a:schemeClr val="tx1"/>
          </a:solidFill>
          <a:latin typeface="+mn-lt"/>
          <a:cs typeface="+mn-cs"/>
        </a:defRPr>
      </a:lvl2pPr>
      <a:lvl3pPr marL="1257238" indent="-342882" algn="l" rtl="0" eaLnBrk="1" fontAlgn="base" hangingPunct="1">
        <a:lnSpc>
          <a:spcPct val="120000"/>
        </a:lnSpc>
        <a:spcBef>
          <a:spcPct val="20000"/>
        </a:spcBef>
        <a:spcAft>
          <a:spcPct val="0"/>
        </a:spcAft>
        <a:buClr>
          <a:srgbClr val="008462"/>
        </a:buClr>
        <a:buFont typeface="Wingdings" pitchFamily="2" charset="2"/>
        <a:buChar char="§"/>
        <a:defRPr sz="1600">
          <a:solidFill>
            <a:schemeClr val="tx1"/>
          </a:solidFill>
          <a:latin typeface="+mn-lt"/>
          <a:cs typeface="+mn-cs"/>
        </a:defRPr>
      </a:lvl3pPr>
      <a:lvl4pPr marL="1676317" indent="-304784" algn="l" rtl="0" eaLnBrk="1" fontAlgn="base" hangingPunct="1">
        <a:lnSpc>
          <a:spcPct val="120000"/>
        </a:lnSpc>
        <a:spcBef>
          <a:spcPct val="20000"/>
        </a:spcBef>
        <a:spcAft>
          <a:spcPct val="0"/>
        </a:spcAft>
        <a:buClr>
          <a:srgbClr val="008462"/>
        </a:buClr>
        <a:buFont typeface="Arial" charset="0"/>
        <a:buChar char="–"/>
        <a:defRPr sz="1400">
          <a:solidFill>
            <a:schemeClr val="tx1"/>
          </a:solidFill>
          <a:latin typeface="+mn-lt"/>
          <a:cs typeface="+mn-cs"/>
        </a:defRPr>
      </a:lvl4pPr>
      <a:lvl5pPr marL="2133493" indent="-304784" algn="l" rtl="0" eaLnBrk="1" fontAlgn="base" hangingPunct="1">
        <a:lnSpc>
          <a:spcPct val="120000"/>
        </a:lnSpc>
        <a:spcBef>
          <a:spcPct val="20000"/>
        </a:spcBef>
        <a:spcAft>
          <a:spcPct val="0"/>
        </a:spcAft>
        <a:buClr>
          <a:srgbClr val="008462"/>
        </a:buClr>
        <a:buFont typeface="Arial" charset="0"/>
        <a:buChar char="»"/>
        <a:defRPr sz="1400">
          <a:solidFill>
            <a:schemeClr val="tx1"/>
          </a:solidFill>
          <a:latin typeface="+mn-lt"/>
          <a:cs typeface="+mn-cs"/>
        </a:defRPr>
      </a:lvl5pPr>
      <a:lvl6pPr marL="2590670" indent="-304784" algn="l" rtl="0" eaLnBrk="1" fontAlgn="base" hangingPunct="1">
        <a:lnSpc>
          <a:spcPct val="120000"/>
        </a:lnSpc>
        <a:spcBef>
          <a:spcPct val="20000"/>
        </a:spcBef>
        <a:spcAft>
          <a:spcPct val="0"/>
        </a:spcAft>
        <a:buClr>
          <a:srgbClr val="008462"/>
        </a:buClr>
        <a:buFont typeface="Arial" charset="0"/>
        <a:buChar char="»"/>
        <a:defRPr sz="1600">
          <a:solidFill>
            <a:schemeClr val="tx1"/>
          </a:solidFill>
          <a:latin typeface="+mn-lt"/>
          <a:cs typeface="+mn-cs"/>
        </a:defRPr>
      </a:lvl6pPr>
      <a:lvl7pPr marL="3047848" indent="-304784" algn="l" rtl="0" eaLnBrk="1" fontAlgn="base" hangingPunct="1">
        <a:lnSpc>
          <a:spcPct val="120000"/>
        </a:lnSpc>
        <a:spcBef>
          <a:spcPct val="20000"/>
        </a:spcBef>
        <a:spcAft>
          <a:spcPct val="0"/>
        </a:spcAft>
        <a:buClr>
          <a:srgbClr val="008462"/>
        </a:buClr>
        <a:buFont typeface="Arial" charset="0"/>
        <a:buChar char="»"/>
        <a:defRPr sz="1600">
          <a:solidFill>
            <a:schemeClr val="tx1"/>
          </a:solidFill>
          <a:latin typeface="+mn-lt"/>
          <a:cs typeface="+mn-cs"/>
        </a:defRPr>
      </a:lvl7pPr>
      <a:lvl8pPr marL="3505024" indent="-304784" algn="l" rtl="0" eaLnBrk="1" fontAlgn="base" hangingPunct="1">
        <a:lnSpc>
          <a:spcPct val="120000"/>
        </a:lnSpc>
        <a:spcBef>
          <a:spcPct val="20000"/>
        </a:spcBef>
        <a:spcAft>
          <a:spcPct val="0"/>
        </a:spcAft>
        <a:buClr>
          <a:srgbClr val="008462"/>
        </a:buClr>
        <a:buFont typeface="Arial" charset="0"/>
        <a:buChar char="»"/>
        <a:defRPr sz="1600">
          <a:solidFill>
            <a:schemeClr val="tx1"/>
          </a:solidFill>
          <a:latin typeface="+mn-lt"/>
          <a:cs typeface="+mn-cs"/>
        </a:defRPr>
      </a:lvl8pPr>
      <a:lvl9pPr marL="3962202" indent="-304784" algn="l" rtl="0" eaLnBrk="1" fontAlgn="base" hangingPunct="1">
        <a:lnSpc>
          <a:spcPct val="120000"/>
        </a:lnSpc>
        <a:spcBef>
          <a:spcPct val="20000"/>
        </a:spcBef>
        <a:spcAft>
          <a:spcPct val="0"/>
        </a:spcAft>
        <a:buClr>
          <a:srgbClr val="008462"/>
        </a:buClr>
        <a:buFont typeface="Arial" charset="0"/>
        <a:buChar char="»"/>
        <a:defRPr sz="1600">
          <a:solidFill>
            <a:schemeClr val="tx1"/>
          </a:solidFill>
          <a:latin typeface="+mn-lt"/>
          <a:cs typeface="+mn-cs"/>
        </a:defRPr>
      </a:lvl9pPr>
    </p:bodyStyle>
    <p:otherStyle>
      <a:defPPr>
        <a:defRPr lang="de-DE"/>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high angle view of a building&#10;&#10;Description automatically generated">
            <a:extLst>
              <a:ext uri="{FF2B5EF4-FFF2-40B4-BE49-F238E27FC236}">
                <a16:creationId xmlns:a16="http://schemas.microsoft.com/office/drawing/2014/main" id="{BEAA12CA-6065-0057-2295-FD70B6A657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82121" cy="7172696"/>
          </a:xfrm>
        </p:spPr>
      </p:pic>
    </p:spTree>
    <p:extLst>
      <p:ext uri="{BB962C8B-B14F-4D97-AF65-F5344CB8AC3E}">
        <p14:creationId xmlns:p14="http://schemas.microsoft.com/office/powerpoint/2010/main" val="962072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407788-A6F0-DAE4-E08C-40F53A3562D1}"/>
              </a:ext>
            </a:extLst>
          </p:cNvPr>
          <p:cNvSpPr>
            <a:spLocks noGrp="1"/>
          </p:cNvSpPr>
          <p:nvPr>
            <p:ph type="body" sz="quarter" idx="10"/>
          </p:nvPr>
        </p:nvSpPr>
        <p:spPr/>
        <p:txBody>
          <a:bodyPr/>
          <a:lstStyle/>
          <a:p>
            <a:endParaRPr lang="en-US" sz="3600" dirty="0"/>
          </a:p>
          <a:p>
            <a:r>
              <a:rPr lang="en-AT" sz="3600"/>
              <a:t>Overcoming the problems that come up </a:t>
            </a:r>
          </a:p>
          <a:p>
            <a:endParaRPr lang="en-UA" dirty="0"/>
          </a:p>
        </p:txBody>
      </p:sp>
      <p:sp>
        <p:nvSpPr>
          <p:cNvPr id="3" name="Content Placeholder 2">
            <a:extLst>
              <a:ext uri="{FF2B5EF4-FFF2-40B4-BE49-F238E27FC236}">
                <a16:creationId xmlns:a16="http://schemas.microsoft.com/office/drawing/2014/main" id="{70BB0822-7969-08A4-BB12-53261D1794C9}"/>
              </a:ext>
            </a:extLst>
          </p:cNvPr>
          <p:cNvSpPr>
            <a:spLocks noGrp="1"/>
          </p:cNvSpPr>
          <p:nvPr>
            <p:ph idx="1"/>
          </p:nvPr>
        </p:nvSpPr>
        <p:spPr/>
        <p:txBody>
          <a:bodyPr/>
          <a:lstStyle/>
          <a:p>
            <a:pPr marL="0" indent="0">
              <a:buNone/>
            </a:pPr>
            <a:r>
              <a:rPr lang="en-GB" dirty="0"/>
              <a:t>When we finally had the pathfinding algorithm working, we tried to make the robot move. We then noticed that the robot was not moving at all. We tried to find a solution on the internet but we couldn't find anything. When echoing the topic </a:t>
            </a:r>
            <a:r>
              <a:rPr lang="en-GB" dirty="0" err="1"/>
              <a:t>move_base_simple</a:t>
            </a:r>
            <a:r>
              <a:rPr lang="en-GB" dirty="0"/>
              <a:t>/goal we were not seeing anything getting published, but when moving the robot with </a:t>
            </a:r>
            <a:r>
              <a:rPr lang="en-GB" dirty="0" err="1"/>
              <a:t>RViz</a:t>
            </a:r>
            <a:r>
              <a:rPr lang="en-GB" dirty="0"/>
              <a:t> the message got published to the topic. At some point we just made a while loop that would publish the message infinitely and it worked. We figured that the topic wasn't up by the time we were publishing the message, so we added a </a:t>
            </a:r>
            <a:r>
              <a:rPr lang="en-GB" dirty="0" err="1"/>
              <a:t>time.sleep</a:t>
            </a:r>
            <a:r>
              <a:rPr lang="en-GB" dirty="0"/>
              <a:t>() before iterating in each nodes to publish and it worked!</a:t>
            </a:r>
            <a:endParaRPr lang="en-UA" dirty="0"/>
          </a:p>
        </p:txBody>
      </p:sp>
    </p:spTree>
    <p:extLst>
      <p:ext uri="{BB962C8B-B14F-4D97-AF65-F5344CB8AC3E}">
        <p14:creationId xmlns:p14="http://schemas.microsoft.com/office/powerpoint/2010/main" val="262743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C23583-0667-767E-49A7-5A3BB5F270CF}"/>
              </a:ext>
            </a:extLst>
          </p:cNvPr>
          <p:cNvSpPr>
            <a:spLocks noGrp="1"/>
          </p:cNvSpPr>
          <p:nvPr>
            <p:ph type="body" sz="quarter" idx="10"/>
          </p:nvPr>
        </p:nvSpPr>
        <p:spPr/>
        <p:txBody>
          <a:bodyPr/>
          <a:lstStyle/>
          <a:p>
            <a:endParaRPr lang="en-US" sz="3600" dirty="0"/>
          </a:p>
          <a:p>
            <a:r>
              <a:rPr lang="en-AT" sz="3600"/>
              <a:t>Overcoming the problems that come up </a:t>
            </a:r>
          </a:p>
          <a:p>
            <a:endParaRPr lang="en-UA" dirty="0"/>
          </a:p>
        </p:txBody>
      </p:sp>
      <p:sp>
        <p:nvSpPr>
          <p:cNvPr id="3" name="Content Placeholder 2">
            <a:extLst>
              <a:ext uri="{FF2B5EF4-FFF2-40B4-BE49-F238E27FC236}">
                <a16:creationId xmlns:a16="http://schemas.microsoft.com/office/drawing/2014/main" id="{6F98B05F-39AC-2A51-C880-C183CC565E04}"/>
              </a:ext>
            </a:extLst>
          </p:cNvPr>
          <p:cNvSpPr>
            <a:spLocks noGrp="1"/>
          </p:cNvSpPr>
          <p:nvPr>
            <p:ph idx="1"/>
          </p:nvPr>
        </p:nvSpPr>
        <p:spPr/>
        <p:txBody>
          <a:bodyPr/>
          <a:lstStyle/>
          <a:p>
            <a:pPr marL="0" indent="0">
              <a:buNone/>
            </a:pPr>
            <a:r>
              <a:rPr lang="en-GB" dirty="0"/>
              <a:t>When everything was finished, we tried to test the script with different coordinates and we noticed that the script would crash on some specific coordinates. We then tried to understand why and we figured that the problem was that for some reason when adding the scans positions to the pose to predict, it would sometimes add inf values to the transformed scan. The model couldn't predict the scan because of this. We then added a check to remove the inf values from the transformed scan and everything worked fine!</a:t>
            </a:r>
            <a:endParaRPr lang="en-UA" dirty="0"/>
          </a:p>
        </p:txBody>
      </p:sp>
    </p:spTree>
    <p:extLst>
      <p:ext uri="{BB962C8B-B14F-4D97-AF65-F5344CB8AC3E}">
        <p14:creationId xmlns:p14="http://schemas.microsoft.com/office/powerpoint/2010/main" val="264489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rawing of buildings and a sign&#10;&#10;Description automatically generated with medium confidence">
            <a:extLst>
              <a:ext uri="{FF2B5EF4-FFF2-40B4-BE49-F238E27FC236}">
                <a16:creationId xmlns:a16="http://schemas.microsoft.com/office/drawing/2014/main" id="{5CC80E5D-391B-A27C-13A6-05BCA937B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028439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AC908D7-906D-BC4E-AC18-9245CD5B0B8D}"/>
              </a:ext>
            </a:extLst>
          </p:cNvPr>
          <p:cNvSpPr>
            <a:spLocks noGrp="1"/>
          </p:cNvSpPr>
          <p:nvPr>
            <p:ph type="body" sz="quarter" idx="10"/>
          </p:nvPr>
        </p:nvSpPr>
        <p:spPr/>
        <p:txBody>
          <a:bodyPr/>
          <a:lstStyle/>
          <a:p>
            <a:r>
              <a:rPr lang="en-GB" b="0" i="0" u="none" strike="noStrike" dirty="0">
                <a:effectLst/>
                <a:latin typeface="Arial" panose="020B0604020202020204" pitchFamily="34" charset="0"/>
                <a:cs typeface="Arial" panose="020B0604020202020204" pitchFamily="34" charset="0"/>
              </a:rPr>
              <a:t> Project split up</a:t>
            </a:r>
            <a:endParaRPr lang="fr-FR" dirty="0">
              <a:latin typeface="Arial" panose="020B0604020202020204" pitchFamily="34" charset="0"/>
              <a:cs typeface="Arial" panose="020B0604020202020204" pitchFamily="34" charset="0"/>
            </a:endParaRPr>
          </a:p>
        </p:txBody>
      </p:sp>
      <p:sp>
        <p:nvSpPr>
          <p:cNvPr id="3" name="Espace réservé du contenu 2">
            <a:extLst>
              <a:ext uri="{FF2B5EF4-FFF2-40B4-BE49-F238E27FC236}">
                <a16:creationId xmlns:a16="http://schemas.microsoft.com/office/drawing/2014/main" id="{47BE84CF-E7E7-8D40-8F60-C2758961120E}"/>
              </a:ext>
            </a:extLst>
          </p:cNvPr>
          <p:cNvSpPr>
            <a:spLocks noGrp="1"/>
          </p:cNvSpPr>
          <p:nvPr>
            <p:ph idx="1"/>
          </p:nvPr>
        </p:nvSpPr>
        <p:spPr/>
        <p:txBody>
          <a:bodyPr/>
          <a:lstStyle/>
          <a:p>
            <a:r>
              <a:rPr lang="en-US" dirty="0" err="1"/>
              <a:t>Stepanets</a:t>
            </a:r>
            <a:r>
              <a:rPr lang="en-US" dirty="0"/>
              <a:t> Kyrylo </a:t>
            </a:r>
          </a:p>
          <a:p>
            <a:pPr marL="0" indent="0">
              <a:buNone/>
            </a:pPr>
            <a:r>
              <a:rPr lang="en-US" dirty="0"/>
              <a:t>	1 Step (Loading and transforming Map and Scan from ROS)</a:t>
            </a:r>
          </a:p>
          <a:p>
            <a:pPr marL="0" indent="0">
              <a:buNone/>
            </a:pPr>
            <a:r>
              <a:rPr lang="en-US" dirty="0"/>
              <a:t>	3 Step (Exit Maze using Search)</a:t>
            </a:r>
          </a:p>
          <a:p>
            <a:pPr marL="0" indent="0">
              <a:buNone/>
            </a:pPr>
            <a:endParaRPr lang="en-US" dirty="0"/>
          </a:p>
          <a:p>
            <a:r>
              <a:rPr lang="en-US" dirty="0" err="1"/>
              <a:t>Roussin</a:t>
            </a:r>
            <a:r>
              <a:rPr lang="en-US" dirty="0"/>
              <a:t> Evan</a:t>
            </a:r>
          </a:p>
          <a:p>
            <a:pPr marL="0" indent="0">
              <a:buNone/>
            </a:pPr>
            <a:r>
              <a:rPr lang="en-US" dirty="0"/>
              <a:t>	2 Step (</a:t>
            </a:r>
            <a:r>
              <a:rPr lang="en-US" dirty="0" err="1"/>
              <a:t>Localisation</a:t>
            </a:r>
            <a:r>
              <a:rPr lang="en-US" dirty="0"/>
              <a:t> using k-Nearest </a:t>
            </a:r>
            <a:r>
              <a:rPr lang="en-US" dirty="0" err="1"/>
              <a:t>Neighbour</a:t>
            </a:r>
            <a:r>
              <a:rPr lang="en-US" dirty="0"/>
              <a:t>)</a:t>
            </a:r>
          </a:p>
          <a:p>
            <a:pPr marL="0" indent="0">
              <a:buNone/>
            </a:pPr>
            <a:r>
              <a:rPr lang="en-US" dirty="0"/>
              <a:t>	Publishing to ROS</a:t>
            </a:r>
          </a:p>
          <a:p>
            <a:pPr marL="0" indent="0">
              <a:buNone/>
            </a:pPr>
            <a:r>
              <a:rPr lang="en-US" dirty="0"/>
              <a:t>	Link it all together </a:t>
            </a:r>
          </a:p>
          <a:p>
            <a:pPr marL="0" indent="0">
              <a:buNone/>
            </a:pPr>
            <a:r>
              <a:rPr lang="en-US" dirty="0"/>
              <a:t>	</a:t>
            </a:r>
            <a:endParaRPr lang="en-AT"/>
          </a:p>
          <a:p>
            <a:endParaRPr lang="en-AT"/>
          </a:p>
          <a:p>
            <a:endParaRPr lang="en-AT"/>
          </a:p>
          <a:p>
            <a:endParaRPr lang="en-AT"/>
          </a:p>
          <a:p>
            <a:endParaRPr lang="fr-FR" dirty="0"/>
          </a:p>
        </p:txBody>
      </p:sp>
      <p:sp>
        <p:nvSpPr>
          <p:cNvPr id="5" name="Rectangle 4">
            <a:extLst>
              <a:ext uri="{FF2B5EF4-FFF2-40B4-BE49-F238E27FC236}">
                <a16:creationId xmlns:a16="http://schemas.microsoft.com/office/drawing/2014/main" id="{A576B202-405A-F008-C2A0-BB28917472AC}"/>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Tree>
    <p:extLst>
      <p:ext uri="{BB962C8B-B14F-4D97-AF65-F5344CB8AC3E}">
        <p14:creationId xmlns:p14="http://schemas.microsoft.com/office/powerpoint/2010/main" val="397958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5FFC4E8-1C7C-9D49-B1E4-03D11EED4461}"/>
              </a:ext>
            </a:extLst>
          </p:cNvPr>
          <p:cNvSpPr>
            <a:spLocks noGrp="1"/>
          </p:cNvSpPr>
          <p:nvPr>
            <p:ph type="body" sz="quarter" idx="10"/>
          </p:nvPr>
        </p:nvSpPr>
        <p:spPr/>
        <p:txBody>
          <a:bodyPr/>
          <a:lstStyle/>
          <a:p>
            <a:r>
              <a:rPr lang="en-GB" dirty="0">
                <a:latin typeface="Arial" panose="020B0604020202020204" pitchFamily="34" charset="0"/>
                <a:cs typeface="Arial" panose="020B0604020202020204" pitchFamily="34" charset="0"/>
              </a:rPr>
              <a:t>F</a:t>
            </a:r>
            <a:r>
              <a:rPr lang="en-GB" b="0" i="0" u="none" strike="noStrike" dirty="0">
                <a:effectLst/>
                <a:latin typeface="Arial" panose="020B0604020202020204" pitchFamily="34" charset="0"/>
                <a:cs typeface="Arial" panose="020B0604020202020204" pitchFamily="34" charset="0"/>
              </a:rPr>
              <a:t>lowchart</a:t>
            </a:r>
            <a:endParaRPr lang="fr-FR" sz="3600" dirty="0">
              <a:effectLst/>
              <a:latin typeface="Arial" panose="020B0604020202020204" pitchFamily="34" charset="0"/>
              <a:cs typeface="Arial" panose="020B0604020202020204" pitchFamily="34" charset="0"/>
            </a:endParaRPr>
          </a:p>
        </p:txBody>
      </p:sp>
      <p:sp>
        <p:nvSpPr>
          <p:cNvPr id="3" name="Espace réservé du contenu 2">
            <a:extLst>
              <a:ext uri="{FF2B5EF4-FFF2-40B4-BE49-F238E27FC236}">
                <a16:creationId xmlns:a16="http://schemas.microsoft.com/office/drawing/2014/main" id="{1012DB9D-D089-C642-819A-879C3B7AE656}"/>
              </a:ext>
            </a:extLst>
          </p:cNvPr>
          <p:cNvSpPr>
            <a:spLocks noGrp="1"/>
          </p:cNvSpPr>
          <p:nvPr>
            <p:ph idx="1"/>
          </p:nvPr>
        </p:nvSpPr>
        <p:spPr/>
        <p:txBody>
          <a:bodyPr/>
          <a:lstStyle/>
          <a:p>
            <a:pPr marL="0" indent="0">
              <a:buNone/>
            </a:pPr>
            <a:br>
              <a:rPr lang="fr-FR" dirty="0">
                <a:latin typeface="Calibri" panose="020F0502020204030204" pitchFamily="34" charset="0"/>
                <a:cs typeface="Calibri" panose="020F0502020204030204" pitchFamily="34" charset="0"/>
              </a:rPr>
            </a:br>
            <a:endParaRPr lang="fr-FR" dirty="0">
              <a:latin typeface="Calibri" panose="020F0502020204030204" pitchFamily="34" charset="0"/>
              <a:cs typeface="Calibri" panose="020F0502020204030204" pitchFamily="34" charset="0"/>
            </a:endParaRPr>
          </a:p>
          <a:p>
            <a:pPr lvl="2"/>
            <a:endParaRPr lang="fr-FR"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B5A41AA7-EC0C-2033-DAC8-6AE3078386DE}"/>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pic>
        <p:nvPicPr>
          <p:cNvPr id="7" name="Picture 6" descr="A diagram of a flowchart&#10;&#10;Description automatically generated">
            <a:extLst>
              <a:ext uri="{FF2B5EF4-FFF2-40B4-BE49-F238E27FC236}">
                <a16:creationId xmlns:a16="http://schemas.microsoft.com/office/drawing/2014/main" id="{7B8B1A60-E987-3538-CDF6-EC640A632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5764"/>
            <a:ext cx="12192000" cy="5782235"/>
          </a:xfrm>
          <a:prstGeom prst="rect">
            <a:avLst/>
          </a:prstGeom>
        </p:spPr>
      </p:pic>
    </p:spTree>
    <p:extLst>
      <p:ext uri="{BB962C8B-B14F-4D97-AF65-F5344CB8AC3E}">
        <p14:creationId xmlns:p14="http://schemas.microsoft.com/office/powerpoint/2010/main" val="4226991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5FFC4E8-1C7C-9D49-B1E4-03D11EED4461}"/>
              </a:ext>
            </a:extLst>
          </p:cNvPr>
          <p:cNvSpPr>
            <a:spLocks noGrp="1"/>
          </p:cNvSpPr>
          <p:nvPr>
            <p:ph type="body" sz="quarter" idx="10"/>
          </p:nvPr>
        </p:nvSpPr>
        <p:spPr/>
        <p:txBody>
          <a:bodyPr/>
          <a:lstStyle/>
          <a:p>
            <a:r>
              <a:rPr lang="fr-FR" sz="3600" dirty="0" err="1">
                <a:latin typeface="ArialMT"/>
              </a:rPr>
              <a:t>Encountered</a:t>
            </a:r>
            <a:r>
              <a:rPr lang="fr-FR" sz="3600" dirty="0">
                <a:latin typeface="ArialMT"/>
              </a:rPr>
              <a:t> </a:t>
            </a:r>
            <a:r>
              <a:rPr lang="fr-FR" sz="3600" dirty="0" err="1">
                <a:latin typeface="ArialMT"/>
              </a:rPr>
              <a:t>problems</a:t>
            </a:r>
            <a:r>
              <a:rPr lang="fr-FR" sz="3600" dirty="0">
                <a:latin typeface="ArialMT"/>
              </a:rPr>
              <a:t> </a:t>
            </a:r>
            <a:r>
              <a:rPr lang="fr-FR" sz="3600" dirty="0" err="1">
                <a:latin typeface="ArialMT"/>
              </a:rPr>
              <a:t>when</a:t>
            </a:r>
            <a:r>
              <a:rPr lang="fr-FR" sz="3600" dirty="0">
                <a:latin typeface="ArialMT"/>
              </a:rPr>
              <a:t> </a:t>
            </a:r>
            <a:r>
              <a:rPr lang="fr-FR" sz="3600" dirty="0" err="1">
                <a:latin typeface="ArialMT"/>
              </a:rPr>
              <a:t>implementing</a:t>
            </a:r>
            <a:r>
              <a:rPr lang="fr-FR" sz="3600" dirty="0">
                <a:latin typeface="ArialMT"/>
              </a:rPr>
              <a:t> the </a:t>
            </a:r>
            <a:r>
              <a:rPr lang="fr-FR" sz="3600" dirty="0" err="1">
                <a:latin typeface="ArialMT"/>
              </a:rPr>
              <a:t>project</a:t>
            </a:r>
            <a:endParaRPr lang="fr-FR" sz="3600" dirty="0">
              <a:effectLst/>
              <a:latin typeface="ArialMT"/>
            </a:endParaRPr>
          </a:p>
        </p:txBody>
      </p:sp>
      <p:sp>
        <p:nvSpPr>
          <p:cNvPr id="3" name="Espace réservé du contenu 2">
            <a:extLst>
              <a:ext uri="{FF2B5EF4-FFF2-40B4-BE49-F238E27FC236}">
                <a16:creationId xmlns:a16="http://schemas.microsoft.com/office/drawing/2014/main" id="{1012DB9D-D089-C642-819A-879C3B7AE656}"/>
              </a:ext>
            </a:extLst>
          </p:cNvPr>
          <p:cNvSpPr>
            <a:spLocks noGrp="1"/>
          </p:cNvSpPr>
          <p:nvPr>
            <p:ph idx="1"/>
          </p:nvPr>
        </p:nvSpPr>
        <p:spPr/>
        <p:txBody>
          <a:bodyPr/>
          <a:lstStyle/>
          <a:p>
            <a:r>
              <a:rPr lang="fr-FR" dirty="0" err="1">
                <a:latin typeface="Calibri" panose="020F0502020204030204" pitchFamily="34" charset="0"/>
                <a:cs typeface="Calibri" panose="020F0502020204030204" pitchFamily="34" charset="0"/>
              </a:rPr>
              <a:t>Matplotlib</a:t>
            </a:r>
            <a:r>
              <a:rPr lang="fr-FR" dirty="0">
                <a:latin typeface="Calibri" panose="020F0502020204030204" pitchFamily="34" charset="0"/>
                <a:cs typeface="Calibri" panose="020F0502020204030204" pitchFamily="34" charset="0"/>
              </a:rPr>
              <a:t> not </a:t>
            </a:r>
            <a:r>
              <a:rPr lang="fr-FR" dirty="0" err="1">
                <a:latin typeface="Calibri" panose="020F0502020204030204" pitchFamily="34" charset="0"/>
                <a:cs typeface="Calibri" panose="020F0502020204030204" pitchFamily="34" charset="0"/>
              </a:rPr>
              <a:t>working</a:t>
            </a:r>
            <a:r>
              <a:rPr lang="fr-FR" dirty="0">
                <a:latin typeface="Calibri" panose="020F0502020204030204" pitchFamily="34" charset="0"/>
                <a:cs typeface="Calibri" panose="020F0502020204030204" pitchFamily="34" charset="0"/>
              </a:rPr>
              <a:t> in the Docker container</a:t>
            </a:r>
          </a:p>
          <a:p>
            <a:r>
              <a:rPr lang="fr-FR" dirty="0">
                <a:latin typeface="Calibri" panose="020F0502020204030204" pitchFamily="34" charset="0"/>
                <a:cs typeface="Calibri" panose="020F0502020204030204" pitchFamily="34" charset="0"/>
              </a:rPr>
              <a:t>The </a:t>
            </a:r>
            <a:r>
              <a:rPr lang="fr-FR" dirty="0" err="1">
                <a:latin typeface="Calibri" panose="020F0502020204030204" pitchFamily="34" charset="0"/>
                <a:cs typeface="Calibri" panose="020F0502020204030204" pitchFamily="34" charset="0"/>
              </a:rPr>
              <a:t>static</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map</a:t>
            </a:r>
            <a:r>
              <a:rPr lang="fr-FR" dirty="0">
                <a:latin typeface="Calibri" panose="020F0502020204030204" pitchFamily="34" charset="0"/>
                <a:cs typeface="Calibri" panose="020F0502020204030204" pitchFamily="34" charset="0"/>
              </a:rPr>
              <a:t> service not </a:t>
            </a:r>
            <a:r>
              <a:rPr lang="fr-FR" dirty="0" err="1">
                <a:latin typeface="Calibri" panose="020F0502020204030204" pitchFamily="34" charset="0"/>
                <a:cs typeface="Calibri" panose="020F0502020204030204" pitchFamily="34" charset="0"/>
              </a:rPr>
              <a:t>being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available</a:t>
            </a:r>
            <a:endParaRPr lang="fr-FR" dirty="0">
              <a:latin typeface="Calibri" panose="020F0502020204030204" pitchFamily="34" charset="0"/>
              <a:cs typeface="Calibri" panose="020F0502020204030204" pitchFamily="34" charset="0"/>
            </a:endParaRPr>
          </a:p>
          <a:p>
            <a:r>
              <a:rPr lang="fr-FR" dirty="0" err="1">
                <a:latin typeface="Calibri" panose="020F0502020204030204" pitchFamily="34" charset="0"/>
                <a:cs typeface="Calibri" panose="020F0502020204030204" pitchFamily="34" charset="0"/>
              </a:rPr>
              <a:t>Getting</a:t>
            </a:r>
            <a:r>
              <a:rPr lang="fr-FR" dirty="0">
                <a:latin typeface="Calibri" panose="020F0502020204030204" pitchFamily="34" charset="0"/>
                <a:cs typeface="Calibri" panose="020F0502020204030204" pitchFamily="34" charset="0"/>
              </a:rPr>
              <a:t> the right </a:t>
            </a:r>
            <a:r>
              <a:rPr lang="fr-FR" dirty="0" err="1">
                <a:latin typeface="Calibri" panose="020F0502020204030204" pitchFamily="34" charset="0"/>
                <a:cs typeface="Calibri" panose="020F0502020204030204" pitchFamily="34" charset="0"/>
              </a:rPr>
              <a:t>coordinates</a:t>
            </a:r>
            <a:r>
              <a:rPr lang="fr-FR" dirty="0">
                <a:latin typeface="Calibri" panose="020F0502020204030204" pitchFamily="34" charset="0"/>
                <a:cs typeface="Calibri" panose="020F0502020204030204" pitchFamily="34" charset="0"/>
              </a:rPr>
              <a:t> for the points in the </a:t>
            </a:r>
            <a:r>
              <a:rPr lang="fr-FR" dirty="0" err="1">
                <a:latin typeface="Calibri" panose="020F0502020204030204" pitchFamily="34" charset="0"/>
                <a:cs typeface="Calibri" panose="020F0502020204030204" pitchFamily="34" charset="0"/>
              </a:rPr>
              <a:t>map</a:t>
            </a:r>
            <a:endParaRPr lang="fr-FR" dirty="0">
              <a:latin typeface="Calibri" panose="020F0502020204030204" pitchFamily="34" charset="0"/>
              <a:cs typeface="Calibri" panose="020F0502020204030204" pitchFamily="34" charset="0"/>
            </a:endParaRPr>
          </a:p>
          <a:p>
            <a:r>
              <a:rPr lang="fr-FR" dirty="0" err="1">
                <a:latin typeface="Calibri" panose="020F0502020204030204" pitchFamily="34" charset="0"/>
                <a:cs typeface="Calibri" panose="020F0502020204030204" pitchFamily="34" charset="0"/>
              </a:rPr>
              <a:t>Unabled</a:t>
            </a:r>
            <a:r>
              <a:rPr lang="fr-FR" dirty="0">
                <a:latin typeface="Calibri" panose="020F0502020204030204" pitchFamily="34" charset="0"/>
                <a:cs typeface="Calibri" panose="020F0502020204030204" pitchFamily="34" charset="0"/>
              </a:rPr>
              <a:t> to visualise the </a:t>
            </a:r>
            <a:r>
              <a:rPr lang="fr-FR" dirty="0" err="1">
                <a:latin typeface="Calibri" panose="020F0502020204030204" pitchFamily="34" charset="0"/>
                <a:cs typeface="Calibri" panose="020F0502020204030204" pitchFamily="34" charset="0"/>
              </a:rPr>
              <a:t>heatmap</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Trouble </a:t>
            </a:r>
            <a:r>
              <a:rPr lang="fr-FR" dirty="0" err="1">
                <a:latin typeface="Calibri" panose="020F0502020204030204" pitchFamily="34" charset="0"/>
                <a:cs typeface="Calibri" panose="020F0502020204030204" pitchFamily="34" charset="0"/>
              </a:rPr>
              <a:t>making</a:t>
            </a:r>
            <a:r>
              <a:rPr lang="fr-FR" dirty="0">
                <a:latin typeface="Calibri" panose="020F0502020204030204" pitchFamily="34" charset="0"/>
                <a:cs typeface="Calibri" panose="020F0502020204030204" pitchFamily="34" charset="0"/>
              </a:rPr>
              <a:t> the </a:t>
            </a:r>
            <a:r>
              <a:rPr lang="fr-FR" dirty="0" err="1">
                <a:latin typeface="Calibri" panose="020F0502020204030204" pitchFamily="34" charset="0"/>
                <a:cs typeface="Calibri" panose="020F0502020204030204" pitchFamily="34" charset="0"/>
              </a:rPr>
              <a:t>depth</a:t>
            </a:r>
            <a:r>
              <a:rPr lang="fr-FR" dirty="0">
                <a:latin typeface="Calibri" panose="020F0502020204030204" pitchFamily="34" charset="0"/>
                <a:cs typeface="Calibri" panose="020F0502020204030204" pitchFamily="34" charset="0"/>
              </a:rPr>
              <a:t>-first </a:t>
            </a:r>
            <a:r>
              <a:rPr lang="fr-FR" dirty="0" err="1">
                <a:latin typeface="Calibri" panose="020F0502020204030204" pitchFamily="34" charset="0"/>
                <a:cs typeface="Calibri" panose="020F0502020204030204" pitchFamily="34" charset="0"/>
              </a:rPr>
              <a:t>search</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algorithm</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implementation</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The robot not </a:t>
            </a:r>
            <a:r>
              <a:rPr lang="fr-FR" dirty="0" err="1">
                <a:latin typeface="Calibri" panose="020F0502020204030204" pitchFamily="34" charset="0"/>
                <a:cs typeface="Calibri" panose="020F0502020204030204" pitchFamily="34" charset="0"/>
              </a:rPr>
              <a:t>moving</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Script </a:t>
            </a:r>
            <a:r>
              <a:rPr lang="fr-FR" dirty="0" err="1">
                <a:latin typeface="Calibri" panose="020F0502020204030204" pitchFamily="34" charset="0"/>
                <a:cs typeface="Calibri" panose="020F0502020204030204" pitchFamily="34" charset="0"/>
              </a:rPr>
              <a:t>crashing</a:t>
            </a:r>
            <a:r>
              <a:rPr lang="fr-FR" dirty="0">
                <a:latin typeface="Calibri" panose="020F0502020204030204" pitchFamily="34" charset="0"/>
                <a:cs typeface="Calibri" panose="020F0502020204030204" pitchFamily="34" charset="0"/>
              </a:rPr>
              <a:t> on </a:t>
            </a:r>
            <a:r>
              <a:rPr lang="fr-FR" dirty="0" err="1">
                <a:latin typeface="Calibri" panose="020F0502020204030204" pitchFamily="34" charset="0"/>
                <a:cs typeface="Calibri" panose="020F0502020204030204" pitchFamily="34" charset="0"/>
              </a:rPr>
              <a:t>some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specific</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coordinates</a:t>
            </a:r>
            <a:endParaRPr lang="fr-FR" dirty="0">
              <a:latin typeface="Calibri" panose="020F0502020204030204" pitchFamily="34" charset="0"/>
              <a:cs typeface="Calibri" panose="020F0502020204030204" pitchFamily="34" charset="0"/>
            </a:endParaRPr>
          </a:p>
          <a:p>
            <a:pPr marL="0" indent="0">
              <a:buNone/>
            </a:pPr>
            <a:br>
              <a:rPr lang="fr-FR" dirty="0">
                <a:latin typeface="Calibri" panose="020F0502020204030204" pitchFamily="34" charset="0"/>
                <a:cs typeface="Calibri" panose="020F0502020204030204" pitchFamily="34" charset="0"/>
              </a:rPr>
            </a:br>
            <a:endParaRPr lang="fr-FR" dirty="0">
              <a:latin typeface="Calibri" panose="020F0502020204030204" pitchFamily="34" charset="0"/>
              <a:cs typeface="Calibri" panose="020F0502020204030204" pitchFamily="34" charset="0"/>
            </a:endParaRPr>
          </a:p>
          <a:p>
            <a:pPr lvl="2"/>
            <a:endParaRPr lang="fr-FR"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6163D79-4BB2-2E32-F354-76F0ADA2E2AF}"/>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Tree>
    <p:extLst>
      <p:ext uri="{BB962C8B-B14F-4D97-AF65-F5344CB8AC3E}">
        <p14:creationId xmlns:p14="http://schemas.microsoft.com/office/powerpoint/2010/main" val="1537372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7A18396-2316-0C40-A90E-BB96ADB60C3F}"/>
              </a:ext>
            </a:extLst>
          </p:cNvPr>
          <p:cNvSpPr>
            <a:spLocks noGrp="1"/>
          </p:cNvSpPr>
          <p:nvPr>
            <p:ph type="body" sz="quarter" idx="10"/>
          </p:nvPr>
        </p:nvSpPr>
        <p:spPr/>
        <p:txBody>
          <a:bodyPr/>
          <a:lstStyle/>
          <a:p>
            <a:r>
              <a:rPr lang="en-AT" sz="3600"/>
              <a:t>Overcoming the problems that come up </a:t>
            </a:r>
          </a:p>
        </p:txBody>
      </p:sp>
      <p:sp>
        <p:nvSpPr>
          <p:cNvPr id="4" name="Rectangle 3">
            <a:extLst>
              <a:ext uri="{FF2B5EF4-FFF2-40B4-BE49-F238E27FC236}">
                <a16:creationId xmlns:a16="http://schemas.microsoft.com/office/drawing/2014/main" id="{9CAF2B6B-CBB5-73B8-7D82-580330AC5C31}"/>
              </a:ext>
            </a:extLst>
          </p:cNvPr>
          <p:cNvSpPr/>
          <p:nvPr/>
        </p:nvSpPr>
        <p:spPr>
          <a:xfrm>
            <a:off x="10664042" y="5783283"/>
            <a:ext cx="1527958" cy="107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A"/>
          </a:p>
        </p:txBody>
      </p:sp>
      <p:sp>
        <p:nvSpPr>
          <p:cNvPr id="7" name="Content Placeholder 2">
            <a:extLst>
              <a:ext uri="{FF2B5EF4-FFF2-40B4-BE49-F238E27FC236}">
                <a16:creationId xmlns:a16="http://schemas.microsoft.com/office/drawing/2014/main" id="{23E9762F-795C-A620-5746-3F6DDE0A6C76}"/>
              </a:ext>
            </a:extLst>
          </p:cNvPr>
          <p:cNvSpPr>
            <a:spLocks noGrp="1"/>
          </p:cNvSpPr>
          <p:nvPr>
            <p:ph idx="1"/>
          </p:nvPr>
        </p:nvSpPr>
        <p:spPr>
          <a:xfrm>
            <a:off x="276661" y="1341437"/>
            <a:ext cx="11449219" cy="5059363"/>
          </a:xfrm>
        </p:spPr>
        <p:txBody>
          <a:bodyPr/>
          <a:lstStyle/>
          <a:p>
            <a:pPr marL="0" indent="0">
              <a:buNone/>
            </a:pPr>
            <a:r>
              <a:rPr lang="en-GB" dirty="0"/>
              <a:t>One of the other problem in the beginning of the project was to get the </a:t>
            </a:r>
            <a:r>
              <a:rPr lang="en-GB" dirty="0" err="1"/>
              <a:t>static_map</a:t>
            </a:r>
            <a:r>
              <a:rPr lang="en-GB" dirty="0"/>
              <a:t> service. We started with the first step and the code would crash because the service was not available. We tried to find a solution on the internet but we couldn't find anything. After some time and some tests we figured that we needed to wait for the map to be loaded before trying to get the service. We then added a </a:t>
            </a:r>
            <a:r>
              <a:rPr lang="en-GB" dirty="0" err="1"/>
              <a:t>rospy.wait_for_service</a:t>
            </a:r>
            <a:r>
              <a:rPr lang="en-GB" dirty="0"/>
              <a:t>('</a:t>
            </a:r>
            <a:r>
              <a:rPr lang="en-GB" dirty="0" err="1"/>
              <a:t>static_map</a:t>
            </a:r>
            <a:r>
              <a:rPr lang="en-GB" dirty="0"/>
              <a:t>') and it worked!</a:t>
            </a:r>
            <a:endParaRPr lang="en-UA" dirty="0"/>
          </a:p>
        </p:txBody>
      </p:sp>
    </p:spTree>
    <p:extLst>
      <p:ext uri="{BB962C8B-B14F-4D97-AF65-F5344CB8AC3E}">
        <p14:creationId xmlns:p14="http://schemas.microsoft.com/office/powerpoint/2010/main" val="168875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7F1816-9C28-34BD-21B1-9313D17F7318}"/>
              </a:ext>
            </a:extLst>
          </p:cNvPr>
          <p:cNvSpPr>
            <a:spLocks noGrp="1"/>
          </p:cNvSpPr>
          <p:nvPr>
            <p:ph type="body" sz="quarter" idx="10"/>
          </p:nvPr>
        </p:nvSpPr>
        <p:spPr/>
        <p:txBody>
          <a:bodyPr/>
          <a:lstStyle/>
          <a:p>
            <a:endParaRPr lang="en-US" dirty="0"/>
          </a:p>
          <a:p>
            <a:r>
              <a:rPr lang="en-AT" sz="3600"/>
              <a:t>Overcoming the problems that come up </a:t>
            </a:r>
          </a:p>
          <a:p>
            <a:endParaRPr lang="en-UA" dirty="0"/>
          </a:p>
        </p:txBody>
      </p:sp>
      <p:sp>
        <p:nvSpPr>
          <p:cNvPr id="3" name="Content Placeholder 2">
            <a:extLst>
              <a:ext uri="{FF2B5EF4-FFF2-40B4-BE49-F238E27FC236}">
                <a16:creationId xmlns:a16="http://schemas.microsoft.com/office/drawing/2014/main" id="{C724E11C-2D55-93E8-D5E3-51E1FBEDCE62}"/>
              </a:ext>
            </a:extLst>
          </p:cNvPr>
          <p:cNvSpPr>
            <a:spLocks noGrp="1"/>
          </p:cNvSpPr>
          <p:nvPr>
            <p:ph idx="1"/>
          </p:nvPr>
        </p:nvSpPr>
        <p:spPr/>
        <p:txBody>
          <a:bodyPr/>
          <a:lstStyle/>
          <a:p>
            <a:pPr marL="0" indent="0">
              <a:buNone/>
            </a:pPr>
            <a:r>
              <a:rPr lang="en-GB" dirty="0"/>
              <a:t>The first problem we had was that matplotlib wasn't working in the Docker container when launching the simulation. How our visualisation works is by having static methods to draw plots inside our </a:t>
            </a:r>
            <a:r>
              <a:rPr lang="en-GB" dirty="0" err="1"/>
              <a:t>mapVisualisation.py</a:t>
            </a:r>
            <a:r>
              <a:rPr lang="en-GB" dirty="0"/>
              <a:t> that can then be used in the </a:t>
            </a:r>
            <a:r>
              <a:rPr lang="en-GB" dirty="0" err="1"/>
              <a:t>mazeSolver.py</a:t>
            </a:r>
            <a:r>
              <a:rPr lang="en-GB" dirty="0"/>
              <a:t> by accessing the class </a:t>
            </a:r>
            <a:r>
              <a:rPr lang="en-GB" dirty="0" err="1"/>
              <a:t>MapVisualisation</a:t>
            </a:r>
            <a:r>
              <a:rPr lang="en-GB" dirty="0"/>
              <a:t>. When running the script or launching the simulation, we always had an error thrown by matplotlib. At first we just the package import to make everything work, but at some point we </a:t>
            </a:r>
            <a:r>
              <a:rPr lang="en-GB" dirty="0" err="1"/>
              <a:t>undestood</a:t>
            </a:r>
            <a:r>
              <a:rPr lang="en-GB" dirty="0"/>
              <a:t> that initially matplotlib was meant to be used inline with the Jupiter notebook but as we were coding on Visual Studio Code with a remote explorer this didn't work. The simple solution was to install the package python -m pip install -U matplotlib as indicated here and then everything worked fine! </a:t>
            </a:r>
            <a:r>
              <a:rPr lang="en-GB"/>
              <a:t>Keep in mind that you have to install the package each time you launch the Docker container.</a:t>
            </a:r>
            <a:endParaRPr lang="en-UA" dirty="0"/>
          </a:p>
        </p:txBody>
      </p:sp>
    </p:spTree>
    <p:extLst>
      <p:ext uri="{BB962C8B-B14F-4D97-AF65-F5344CB8AC3E}">
        <p14:creationId xmlns:p14="http://schemas.microsoft.com/office/powerpoint/2010/main" val="8273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CD509-7196-9848-C601-4AAA0ACA1983}"/>
              </a:ext>
            </a:extLst>
          </p:cNvPr>
          <p:cNvSpPr>
            <a:spLocks noGrp="1"/>
          </p:cNvSpPr>
          <p:nvPr>
            <p:ph type="body" sz="quarter" idx="10"/>
          </p:nvPr>
        </p:nvSpPr>
        <p:spPr/>
        <p:txBody>
          <a:bodyPr/>
          <a:lstStyle/>
          <a:p>
            <a:endParaRPr lang="en-US" sz="3600" dirty="0"/>
          </a:p>
          <a:p>
            <a:r>
              <a:rPr lang="en-AT" sz="3600"/>
              <a:t>Overcoming the problems that come up </a:t>
            </a:r>
          </a:p>
          <a:p>
            <a:endParaRPr lang="en-UA" dirty="0"/>
          </a:p>
        </p:txBody>
      </p:sp>
      <p:sp>
        <p:nvSpPr>
          <p:cNvPr id="3" name="Content Placeholder 2">
            <a:extLst>
              <a:ext uri="{FF2B5EF4-FFF2-40B4-BE49-F238E27FC236}">
                <a16:creationId xmlns:a16="http://schemas.microsoft.com/office/drawing/2014/main" id="{26276311-C9E3-23E5-F40B-E9C78C06E37F}"/>
              </a:ext>
            </a:extLst>
          </p:cNvPr>
          <p:cNvSpPr>
            <a:spLocks noGrp="1"/>
          </p:cNvSpPr>
          <p:nvPr>
            <p:ph idx="1"/>
          </p:nvPr>
        </p:nvSpPr>
        <p:spPr/>
        <p:txBody>
          <a:bodyPr/>
          <a:lstStyle/>
          <a:p>
            <a:pPr marL="0" indent="0">
              <a:buNone/>
            </a:pPr>
            <a:r>
              <a:rPr lang="en-GB" dirty="0"/>
              <a:t>The next problem was that initially we easily got the map to be visualized, but the resolution compared to the world coordinates was not correct. Instead of having a map of 4x4 we had something like 20x20. We just forgot the part of the assignment where we had to calculate the positions of the walls and free spaces according to the world coordinates. We then added the calculation and everything worked fine!</a:t>
            </a:r>
            <a:endParaRPr lang="en-UA" dirty="0"/>
          </a:p>
        </p:txBody>
      </p:sp>
    </p:spTree>
    <p:extLst>
      <p:ext uri="{BB962C8B-B14F-4D97-AF65-F5344CB8AC3E}">
        <p14:creationId xmlns:p14="http://schemas.microsoft.com/office/powerpoint/2010/main" val="229912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18F7E-F445-AE8A-F9F0-71587D6AE312}"/>
              </a:ext>
            </a:extLst>
          </p:cNvPr>
          <p:cNvSpPr>
            <a:spLocks noGrp="1"/>
          </p:cNvSpPr>
          <p:nvPr>
            <p:ph type="body" sz="quarter" idx="10"/>
          </p:nvPr>
        </p:nvSpPr>
        <p:spPr/>
        <p:txBody>
          <a:bodyPr/>
          <a:lstStyle/>
          <a:p>
            <a:endParaRPr lang="en-US" sz="3600" dirty="0"/>
          </a:p>
          <a:p>
            <a:r>
              <a:rPr lang="en-AT" sz="3600"/>
              <a:t>Overcoming the problems that come up </a:t>
            </a:r>
          </a:p>
          <a:p>
            <a:endParaRPr lang="en-UA" dirty="0"/>
          </a:p>
        </p:txBody>
      </p:sp>
      <p:sp>
        <p:nvSpPr>
          <p:cNvPr id="3" name="Content Placeholder 2">
            <a:extLst>
              <a:ext uri="{FF2B5EF4-FFF2-40B4-BE49-F238E27FC236}">
                <a16:creationId xmlns:a16="http://schemas.microsoft.com/office/drawing/2014/main" id="{42F482A4-508E-1E40-4EF3-2001D23CBFAF}"/>
              </a:ext>
            </a:extLst>
          </p:cNvPr>
          <p:cNvSpPr>
            <a:spLocks noGrp="1"/>
          </p:cNvSpPr>
          <p:nvPr>
            <p:ph idx="1"/>
          </p:nvPr>
        </p:nvSpPr>
        <p:spPr/>
        <p:txBody>
          <a:bodyPr/>
          <a:lstStyle/>
          <a:p>
            <a:pPr marL="0" indent="0">
              <a:buNone/>
            </a:pPr>
            <a:r>
              <a:rPr lang="en-GB" dirty="0"/>
              <a:t>Unfortunately we were not able to visualise the heatmap of the </a:t>
            </a:r>
            <a:r>
              <a:rPr lang="en-GB" dirty="0" err="1"/>
              <a:t>kNN</a:t>
            </a:r>
            <a:r>
              <a:rPr lang="en-GB" dirty="0"/>
              <a:t> model with the functions given in the project cookbook. Instead we just printed the predictions of the model for each position in the map by descending order in the console.</a:t>
            </a:r>
            <a:endParaRPr lang="en-UA" dirty="0"/>
          </a:p>
        </p:txBody>
      </p:sp>
    </p:spTree>
    <p:extLst>
      <p:ext uri="{BB962C8B-B14F-4D97-AF65-F5344CB8AC3E}">
        <p14:creationId xmlns:p14="http://schemas.microsoft.com/office/powerpoint/2010/main" val="3635476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B91C1-3A88-DDA2-76EB-8BCDDACBFBEB}"/>
              </a:ext>
            </a:extLst>
          </p:cNvPr>
          <p:cNvSpPr>
            <a:spLocks noGrp="1"/>
          </p:cNvSpPr>
          <p:nvPr>
            <p:ph type="body" sz="quarter" idx="10"/>
          </p:nvPr>
        </p:nvSpPr>
        <p:spPr/>
        <p:txBody>
          <a:bodyPr/>
          <a:lstStyle/>
          <a:p>
            <a:endParaRPr lang="en-US" sz="3600" dirty="0"/>
          </a:p>
          <a:p>
            <a:r>
              <a:rPr lang="en-AT" sz="3600"/>
              <a:t>Overcoming the problems that come up </a:t>
            </a:r>
          </a:p>
          <a:p>
            <a:endParaRPr lang="en-UA" dirty="0"/>
          </a:p>
        </p:txBody>
      </p:sp>
      <p:sp>
        <p:nvSpPr>
          <p:cNvPr id="3" name="Content Placeholder 2">
            <a:extLst>
              <a:ext uri="{FF2B5EF4-FFF2-40B4-BE49-F238E27FC236}">
                <a16:creationId xmlns:a16="http://schemas.microsoft.com/office/drawing/2014/main" id="{80D2813F-3285-3F76-3E0B-841BF47B3F0E}"/>
              </a:ext>
            </a:extLst>
          </p:cNvPr>
          <p:cNvSpPr>
            <a:spLocks noGrp="1"/>
          </p:cNvSpPr>
          <p:nvPr>
            <p:ph idx="1"/>
          </p:nvPr>
        </p:nvSpPr>
        <p:spPr/>
        <p:txBody>
          <a:bodyPr/>
          <a:lstStyle/>
          <a:p>
            <a:pPr marL="0" indent="0">
              <a:buNone/>
            </a:pPr>
            <a:r>
              <a:rPr lang="en-GB" dirty="0"/>
              <a:t>At first we tried to implement the depth-first search algorithm by using the pseudo code in the cookbook but we had a lot of trouble making it work fine. We did something a little bit different but in the end it works the same way.</a:t>
            </a:r>
            <a:endParaRPr lang="en-UA" dirty="0"/>
          </a:p>
        </p:txBody>
      </p:sp>
    </p:spTree>
    <p:extLst>
      <p:ext uri="{BB962C8B-B14F-4D97-AF65-F5344CB8AC3E}">
        <p14:creationId xmlns:p14="http://schemas.microsoft.com/office/powerpoint/2010/main" val="3765250036"/>
      </p:ext>
    </p:extLst>
  </p:cSld>
  <p:clrMapOvr>
    <a:masterClrMapping/>
  </p:clrMapOvr>
</p:sld>
</file>

<file path=ppt/theme/theme1.xml><?xml version="1.0" encoding="utf-8"?>
<a:theme xmlns:a="http://schemas.openxmlformats.org/drawingml/2006/main" name="1_PPT_KUsIT_BIF">
  <a:themeElements>
    <a:clrScheme name="Larissa 14">
      <a:dk1>
        <a:srgbClr val="000000"/>
      </a:dk1>
      <a:lt1>
        <a:srgbClr val="FFFFFF"/>
      </a:lt1>
      <a:dk2>
        <a:srgbClr val="000000"/>
      </a:dk2>
      <a:lt2>
        <a:srgbClr val="808080"/>
      </a:lt2>
      <a:accent1>
        <a:srgbClr val="CBD179"/>
      </a:accent1>
      <a:accent2>
        <a:srgbClr val="0086CB"/>
      </a:accent2>
      <a:accent3>
        <a:srgbClr val="FFFFFF"/>
      </a:accent3>
      <a:accent4>
        <a:srgbClr val="000000"/>
      </a:accent4>
      <a:accent5>
        <a:srgbClr val="E2E5BE"/>
      </a:accent5>
      <a:accent6>
        <a:srgbClr val="0079B8"/>
      </a:accent6>
      <a:hlink>
        <a:srgbClr val="008462"/>
      </a:hlink>
      <a:folHlink>
        <a:srgbClr val="626B71"/>
      </a:folHlink>
    </a:clrScheme>
    <a:fontScheme name="Segoe UI">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riss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arissa 13">
        <a:dk1>
          <a:srgbClr val="000000"/>
        </a:dk1>
        <a:lt1>
          <a:srgbClr val="FFFFFF"/>
        </a:lt1>
        <a:dk2>
          <a:srgbClr val="000000"/>
        </a:dk2>
        <a:lt2>
          <a:srgbClr val="808080"/>
        </a:lt2>
        <a:accent1>
          <a:srgbClr val="BBE0E3"/>
        </a:accent1>
        <a:accent2>
          <a:srgbClr val="0086CB"/>
        </a:accent2>
        <a:accent3>
          <a:srgbClr val="FFFFFF"/>
        </a:accent3>
        <a:accent4>
          <a:srgbClr val="000000"/>
        </a:accent4>
        <a:accent5>
          <a:srgbClr val="DAEDEF"/>
        </a:accent5>
        <a:accent6>
          <a:srgbClr val="0079B8"/>
        </a:accent6>
        <a:hlink>
          <a:srgbClr val="008462"/>
        </a:hlink>
        <a:folHlink>
          <a:srgbClr val="626B71"/>
        </a:folHlink>
      </a:clrScheme>
      <a:clrMap bg1="lt1" tx1="dk1" bg2="lt2" tx2="dk2" accent1="accent1" accent2="accent2" accent3="accent3" accent4="accent4" accent5="accent5" accent6="accent6" hlink="hlink" folHlink="folHlink"/>
    </a:extraClrScheme>
    <a:extraClrScheme>
      <a:clrScheme name="Larissa 14">
        <a:dk1>
          <a:srgbClr val="000000"/>
        </a:dk1>
        <a:lt1>
          <a:srgbClr val="FFFFFF"/>
        </a:lt1>
        <a:dk2>
          <a:srgbClr val="000000"/>
        </a:dk2>
        <a:lt2>
          <a:srgbClr val="808080"/>
        </a:lt2>
        <a:accent1>
          <a:srgbClr val="CBD179"/>
        </a:accent1>
        <a:accent2>
          <a:srgbClr val="0086CB"/>
        </a:accent2>
        <a:accent3>
          <a:srgbClr val="FFFFFF"/>
        </a:accent3>
        <a:accent4>
          <a:srgbClr val="000000"/>
        </a:accent4>
        <a:accent5>
          <a:srgbClr val="E2E5BE"/>
        </a:accent5>
        <a:accent6>
          <a:srgbClr val="0079B8"/>
        </a:accent6>
        <a:hlink>
          <a:srgbClr val="008462"/>
        </a:hlink>
        <a:folHlink>
          <a:srgbClr val="626B7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W_AC.potx" id="{18BB1C9E-6169-41EA-B808-26F37215DB2B}" vid="{C0C1892F-B47C-4A87-84D5-124F064D08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3504</TotalTime>
  <Words>801</Words>
  <Application>Microsoft Macintosh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ArialMT</vt:lpstr>
      <vt:lpstr>Calibri</vt:lpstr>
      <vt:lpstr>Segoe UI</vt:lpstr>
      <vt:lpstr>Segoe UI Semibold</vt:lpstr>
      <vt:lpstr>Segoe UI Semilight</vt:lpstr>
      <vt:lpstr>Wingdings</vt:lpstr>
      <vt:lpstr>1_PPT_KUsIT_BIF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Delivery</dc:title>
  <dc:creator>Janka Koen</dc:creator>
  <cp:lastModifiedBy>Kyrylo Stepanets</cp:lastModifiedBy>
  <cp:revision>25</cp:revision>
  <dcterms:created xsi:type="dcterms:W3CDTF">2022-09-27T12:49:59Z</dcterms:created>
  <dcterms:modified xsi:type="dcterms:W3CDTF">2024-01-25T08:38:48Z</dcterms:modified>
</cp:coreProperties>
</file>